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7308850" cy="5143500"/>
  <p:notesSz cx="6858000" cy="9144000"/>
  <p:embeddedFontLst>
    <p:embeddedFont>
      <p:font typeface="Assistant" panose="020B0604020202020204" charset="-79"/>
      <p:regular r:id="rId8"/>
      <p:bold r:id="rId9"/>
    </p:embeddedFont>
    <p:embeddedFont>
      <p:font typeface="McLaren" panose="020B0604020202020204" charset="0"/>
      <p:regular r:id="rId10"/>
    </p:embeddedFont>
    <p:embeddedFont>
      <p:font typeface="Fira Sans Extra Condensed Medium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Archivo" panose="020B0604020202020204" charset="0"/>
      <p:regular r:id="rId23"/>
      <p:bold r:id="rId24"/>
      <p:italic r:id="rId25"/>
      <p:boldItalic r:id="rId26"/>
    </p:embeddedFont>
    <p:embeddedFont>
      <p:font typeface="Paytone One" panose="020B0604020202020204" charset="0"/>
      <p:regular r:id="rId27"/>
    </p:embeddedFont>
    <p:embeddedFont>
      <p:font typeface="Arabic Typesetting" panose="020B0604020202020204" charset="-78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3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01C"/>
    <a:srgbClr val="F81F0E"/>
    <a:srgbClr val="3BC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78434-ACB3-484F-8568-7DBEA184DC68}">
  <a:tblStyle styleId="{87978434-ACB3-484F-8568-7DBEA184D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26" y="84"/>
      </p:cViewPr>
      <p:guideLst>
        <p:guide orient="horz" pos="1620"/>
        <p:guide pos="23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7" name="Google Shape;10897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8" name="Google Shape;10898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0" name="Google Shape;10930;g922d070a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1" name="Google Shape;10931;g922d070a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0" name="Google Shape;10;p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"/>
          <p:cNvSpPr/>
          <p:nvPr/>
        </p:nvSpPr>
        <p:spPr>
          <a:xfrm>
            <a:off x="1378103" y="-314300"/>
            <a:ext cx="4552684" cy="56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 txBox="1">
            <a:spLocks noGrp="1"/>
          </p:cNvSpPr>
          <p:nvPr>
            <p:ph type="ctrTitle"/>
          </p:nvPr>
        </p:nvSpPr>
        <p:spPr>
          <a:xfrm rot="901">
            <a:off x="1367292" y="1115666"/>
            <a:ext cx="4574266" cy="20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597" name="Google Shape;597;p2"/>
          <p:cNvSpPr txBox="1">
            <a:spLocks noGrp="1"/>
          </p:cNvSpPr>
          <p:nvPr>
            <p:ph type="subTitle" idx="1"/>
          </p:nvPr>
        </p:nvSpPr>
        <p:spPr>
          <a:xfrm rot="1365">
            <a:off x="2748373" y="3451125"/>
            <a:ext cx="1812106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1"/>
          <p:cNvSpPr txBox="1">
            <a:spLocks noGrp="1"/>
          </p:cNvSpPr>
          <p:nvPr>
            <p:ph type="title"/>
          </p:nvPr>
        </p:nvSpPr>
        <p:spPr>
          <a:xfrm>
            <a:off x="499426" y="3167200"/>
            <a:ext cx="3178679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2" name="Google Shape;3012;p1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3013" name="Google Shape;3013;p1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0" name="Google Shape;3600;p12"/>
          <p:cNvSpPr txBox="1">
            <a:spLocks noGrp="1"/>
          </p:cNvSpPr>
          <p:nvPr>
            <p:ph type="title" hasCustomPrompt="1"/>
          </p:nvPr>
        </p:nvSpPr>
        <p:spPr>
          <a:xfrm rot="159">
            <a:off x="1062736" y="1439575"/>
            <a:ext cx="5183337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1" name="Google Shape;3601;p12"/>
          <p:cNvSpPr txBox="1">
            <a:spLocks noGrp="1"/>
          </p:cNvSpPr>
          <p:nvPr>
            <p:ph type="subTitle" idx="1"/>
          </p:nvPr>
        </p:nvSpPr>
        <p:spPr>
          <a:xfrm flipH="1">
            <a:off x="2342525" y="2902875"/>
            <a:ext cx="2623801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2" name="Google Shape;3602;p12"/>
          <p:cNvSpPr/>
          <p:nvPr/>
        </p:nvSpPr>
        <p:spPr>
          <a:xfrm>
            <a:off x="1201357" y="-461375"/>
            <a:ext cx="4906137" cy="58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13"/>
          <p:cNvSpPr txBox="1">
            <a:spLocks noGrp="1"/>
          </p:cNvSpPr>
          <p:nvPr>
            <p:ph type="title"/>
          </p:nvPr>
        </p:nvSpPr>
        <p:spPr>
          <a:xfrm>
            <a:off x="2855782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3605" name="Google Shape;3605;p13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3606" name="Google Shape;3606;p1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14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14"/>
          <p:cNvSpPr/>
          <p:nvPr/>
        </p:nvSpPr>
        <p:spPr>
          <a:xfrm>
            <a:off x="1856199" y="41459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14"/>
          <p:cNvSpPr/>
          <p:nvPr/>
        </p:nvSpPr>
        <p:spPr>
          <a:xfrm>
            <a:off x="2000445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14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14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14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14"/>
          <p:cNvSpPr/>
          <p:nvPr/>
        </p:nvSpPr>
        <p:spPr>
          <a:xfrm>
            <a:off x="2094883" y="41270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14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14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14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14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14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14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14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14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14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14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14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14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14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14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14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14"/>
          <p:cNvSpPr/>
          <p:nvPr/>
        </p:nvSpPr>
        <p:spPr>
          <a:xfrm>
            <a:off x="1408865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14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14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14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14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14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14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14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14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14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14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14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14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14"/>
          <p:cNvSpPr/>
          <p:nvPr/>
        </p:nvSpPr>
        <p:spPr>
          <a:xfrm>
            <a:off x="1244820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14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14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14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14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14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14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14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14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14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14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14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14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14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14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14"/>
          <p:cNvSpPr/>
          <p:nvPr/>
        </p:nvSpPr>
        <p:spPr>
          <a:xfrm>
            <a:off x="1356696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14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14"/>
          <p:cNvSpPr/>
          <p:nvPr/>
        </p:nvSpPr>
        <p:spPr>
          <a:xfrm>
            <a:off x="1565514" y="31473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14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14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14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14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14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14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14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14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14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14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14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14"/>
          <p:cNvSpPr/>
          <p:nvPr/>
        </p:nvSpPr>
        <p:spPr>
          <a:xfrm>
            <a:off x="666964" y="2879606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14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14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14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14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14"/>
          <p:cNvSpPr/>
          <p:nvPr/>
        </p:nvSpPr>
        <p:spPr>
          <a:xfrm>
            <a:off x="1468571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14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14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14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14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14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14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14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14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14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14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14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14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14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4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14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14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14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14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14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14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14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14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2_1"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3" name="Google Shape;3853;p15"/>
          <p:cNvGrpSpPr/>
          <p:nvPr/>
        </p:nvGrpSpPr>
        <p:grpSpPr>
          <a:xfrm>
            <a:off x="14499" y="-15527"/>
            <a:ext cx="2408502" cy="1973780"/>
            <a:chOff x="18139" y="-15527"/>
            <a:chExt cx="3013243" cy="1973780"/>
          </a:xfrm>
        </p:grpSpPr>
        <p:sp>
          <p:nvSpPr>
            <p:cNvPr id="3854" name="Google Shape;3854;p15"/>
            <p:cNvSpPr/>
            <p:nvPr/>
          </p:nvSpPr>
          <p:spPr>
            <a:xfrm>
              <a:off x="2993981" y="18239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5"/>
            <p:cNvSpPr/>
            <p:nvPr/>
          </p:nvSpPr>
          <p:spPr>
            <a:xfrm>
              <a:off x="241564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5"/>
            <p:cNvSpPr/>
            <p:nvPr/>
          </p:nvSpPr>
          <p:spPr>
            <a:xfrm>
              <a:off x="2434328" y="5190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2737552" y="24111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2322264" y="7687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360207" y="103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1072211" y="330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762611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74153" y="5001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1380080" y="7687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342889" y="144236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705372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18139" y="9760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818626" y="6415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1557377" y="1564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82669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276256" y="292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808007" y="103263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304158" y="70520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385892" y="9006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498484" y="5190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799942" y="103263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958592" y="34944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398728" y="4060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72211" y="844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538694" y="12445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678660" y="8253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2014430" y="56615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278649" y="1322171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5"/>
            <p:cNvSpPr/>
            <p:nvPr/>
          </p:nvSpPr>
          <p:spPr>
            <a:xfrm>
              <a:off x="2082091" y="11149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5"/>
            <p:cNvSpPr/>
            <p:nvPr/>
          </p:nvSpPr>
          <p:spPr>
            <a:xfrm>
              <a:off x="1335887" y="98770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88053" y="-15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378855" y="10701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1576060" y="58501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1240290" y="13056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1837309" y="11170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2154396" y="7876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630675" y="2222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5"/>
            <p:cNvSpPr/>
            <p:nvPr/>
          </p:nvSpPr>
          <p:spPr>
            <a:xfrm>
              <a:off x="1799942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5"/>
            <p:cNvSpPr/>
            <p:nvPr/>
          </p:nvSpPr>
          <p:spPr>
            <a:xfrm>
              <a:off x="1137655" y="107017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1119007" y="6038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69405" y="3683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1921260" y="12633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1006943" y="131052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1538694" y="16024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630675" y="149894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55505" y="7499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1221607" y="3117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582612" y="7499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349549" y="18450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1039949" y="18073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34715" y="167089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676065" y="192049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165390" y="1498948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517627" y="164503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1114646" y="162617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146742" y="188278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498944" y="182620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15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15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15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15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15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15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15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15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15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15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15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15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15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15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15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15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15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15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15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15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15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15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15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15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15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15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15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15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15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15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15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15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15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15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15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15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15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15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15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15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15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15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15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15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6" name="Google Shape;3956;p15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15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8" name="Google Shape;3958;p15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15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0" name="Google Shape;3960;p15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1" name="Google Shape;3961;p15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2" name="Google Shape;3962;p15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15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4" name="Google Shape;3964;p15"/>
          <p:cNvSpPr/>
          <p:nvPr/>
        </p:nvSpPr>
        <p:spPr>
          <a:xfrm>
            <a:off x="666964" y="2879606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15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15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15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8" name="Google Shape;3968;p15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9" name="Google Shape;3969;p15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15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1" name="Google Shape;3971;p15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15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15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15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15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15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15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15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15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15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15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15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15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15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5" name="Google Shape;3985;p15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15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15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15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15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15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15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bg>
      <p:bgPr>
        <a:solidFill>
          <a:schemeClr val="accent3"/>
        </a:solidFill>
        <a:effectLst/>
      </p:bgPr>
    </p:bg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16"/>
          <p:cNvSpPr txBox="1">
            <a:spLocks noGrp="1"/>
          </p:cNvSpPr>
          <p:nvPr>
            <p:ph type="title"/>
          </p:nvPr>
        </p:nvSpPr>
        <p:spPr>
          <a:xfrm>
            <a:off x="498749" y="377877"/>
            <a:ext cx="4430631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3994" name="Google Shape;3994;p16"/>
          <p:cNvGrpSpPr/>
          <p:nvPr/>
        </p:nvGrpSpPr>
        <p:grpSpPr>
          <a:xfrm>
            <a:off x="4694738" y="-44102"/>
            <a:ext cx="2609782" cy="2503659"/>
            <a:chOff x="5873521" y="-44102"/>
            <a:chExt cx="3265062" cy="2503659"/>
          </a:xfrm>
        </p:grpSpPr>
        <p:sp>
          <p:nvSpPr>
            <p:cNvPr id="3995" name="Google Shape;3995;p1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6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6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6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6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6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6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6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6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6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6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6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6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6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6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6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6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6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6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6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6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6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6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6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6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6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6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6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6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6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6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6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6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6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0" name="Google Shape;4060;p16"/>
          <p:cNvGrpSpPr/>
          <p:nvPr/>
        </p:nvGrpSpPr>
        <p:grpSpPr>
          <a:xfrm>
            <a:off x="-2" y="2639848"/>
            <a:ext cx="2609782" cy="2503659"/>
            <a:chOff x="-4" y="2639848"/>
            <a:chExt cx="3265062" cy="2503659"/>
          </a:xfrm>
        </p:grpSpPr>
        <p:sp>
          <p:nvSpPr>
            <p:cNvPr id="4061" name="Google Shape;4061;p16"/>
            <p:cNvSpPr/>
            <p:nvPr/>
          </p:nvSpPr>
          <p:spPr>
            <a:xfrm rot="10800000">
              <a:off x="345196" y="50798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6"/>
            <p:cNvSpPr/>
            <p:nvPr/>
          </p:nvSpPr>
          <p:spPr>
            <a:xfrm rot="10800000">
              <a:off x="631215" y="45900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6"/>
            <p:cNvSpPr/>
            <p:nvPr/>
          </p:nvSpPr>
          <p:spPr>
            <a:xfrm rot="10800000">
              <a:off x="509932" y="32662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6"/>
            <p:cNvSpPr/>
            <p:nvPr/>
          </p:nvSpPr>
          <p:spPr>
            <a:xfrm rot="10800000">
              <a:off x="-4" y="37798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6"/>
            <p:cNvSpPr/>
            <p:nvPr/>
          </p:nvSpPr>
          <p:spPr>
            <a:xfrm rot="10800000">
              <a:off x="225391" y="313922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6"/>
            <p:cNvSpPr/>
            <p:nvPr/>
          </p:nvSpPr>
          <p:spPr>
            <a:xfrm rot="10800000">
              <a:off x="687265" y="411417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6"/>
            <p:cNvSpPr/>
            <p:nvPr/>
          </p:nvSpPr>
          <p:spPr>
            <a:xfrm rot="10800000">
              <a:off x="687265" y="350663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6"/>
            <p:cNvSpPr/>
            <p:nvPr/>
          </p:nvSpPr>
          <p:spPr>
            <a:xfrm rot="10800000">
              <a:off x="1088479" y="48679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6"/>
            <p:cNvSpPr/>
            <p:nvPr/>
          </p:nvSpPr>
          <p:spPr>
            <a:xfrm rot="10800000">
              <a:off x="429147" y="47973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6"/>
            <p:cNvSpPr/>
            <p:nvPr/>
          </p:nvSpPr>
          <p:spPr>
            <a:xfrm rot="10800000">
              <a:off x="401211" y="438523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6"/>
            <p:cNvSpPr/>
            <p:nvPr/>
          </p:nvSpPr>
          <p:spPr>
            <a:xfrm rot="10800000">
              <a:off x="286015" y="282361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6"/>
            <p:cNvSpPr/>
            <p:nvPr/>
          </p:nvSpPr>
          <p:spPr>
            <a:xfrm rot="10800000">
              <a:off x="1181649" y="37421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6"/>
            <p:cNvSpPr/>
            <p:nvPr/>
          </p:nvSpPr>
          <p:spPr>
            <a:xfrm rot="10800000">
              <a:off x="-4" y="286133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6"/>
            <p:cNvSpPr/>
            <p:nvPr/>
          </p:nvSpPr>
          <p:spPr>
            <a:xfrm rot="10800000">
              <a:off x="1001396" y="350663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6"/>
            <p:cNvSpPr/>
            <p:nvPr/>
          </p:nvSpPr>
          <p:spPr>
            <a:xfrm rot="10800000">
              <a:off x="528615" y="2981354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6"/>
            <p:cNvSpPr/>
            <p:nvPr/>
          </p:nvSpPr>
          <p:spPr>
            <a:xfrm rot="10800000">
              <a:off x="319511" y="41896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6"/>
            <p:cNvSpPr/>
            <p:nvPr/>
          </p:nvSpPr>
          <p:spPr>
            <a:xfrm rot="10800000">
              <a:off x="206884" y="457122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6"/>
            <p:cNvSpPr/>
            <p:nvPr/>
          </p:nvSpPr>
          <p:spPr>
            <a:xfrm rot="10800000">
              <a:off x="1069796" y="45712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6"/>
            <p:cNvSpPr/>
            <p:nvPr/>
          </p:nvSpPr>
          <p:spPr>
            <a:xfrm rot="10800000">
              <a:off x="338159" y="36785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6"/>
            <p:cNvSpPr/>
            <p:nvPr/>
          </p:nvSpPr>
          <p:spPr>
            <a:xfrm rot="10800000">
              <a:off x="1062759" y="307561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6"/>
            <p:cNvSpPr/>
            <p:nvPr/>
          </p:nvSpPr>
          <p:spPr>
            <a:xfrm rot="10800000">
              <a:off x="857525" y="4340304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6"/>
            <p:cNvSpPr/>
            <p:nvPr/>
          </p:nvSpPr>
          <p:spPr>
            <a:xfrm rot="10800000">
              <a:off x="326513" y="402005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6"/>
            <p:cNvSpPr/>
            <p:nvPr/>
          </p:nvSpPr>
          <p:spPr>
            <a:xfrm rot="10800000">
              <a:off x="883245" y="402005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6"/>
            <p:cNvSpPr/>
            <p:nvPr/>
          </p:nvSpPr>
          <p:spPr>
            <a:xfrm rot="10800000">
              <a:off x="864562" y="31203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6"/>
            <p:cNvSpPr/>
            <p:nvPr/>
          </p:nvSpPr>
          <p:spPr>
            <a:xfrm rot="10800000">
              <a:off x="129793" y="26398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6"/>
            <p:cNvSpPr/>
            <p:nvPr/>
          </p:nvSpPr>
          <p:spPr>
            <a:xfrm rot="10800000">
              <a:off x="74694" y="48679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6"/>
            <p:cNvSpPr/>
            <p:nvPr/>
          </p:nvSpPr>
          <p:spPr>
            <a:xfrm rot="10800000">
              <a:off x="766572" y="4849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6"/>
            <p:cNvSpPr/>
            <p:nvPr/>
          </p:nvSpPr>
          <p:spPr>
            <a:xfrm rot="10800000">
              <a:off x="382527" y="3450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6"/>
            <p:cNvSpPr/>
            <p:nvPr/>
          </p:nvSpPr>
          <p:spPr>
            <a:xfrm rot="10800000">
              <a:off x="547299" y="27104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6"/>
            <p:cNvSpPr/>
            <p:nvPr/>
          </p:nvSpPr>
          <p:spPr>
            <a:xfrm rot="10800000">
              <a:off x="1069796" y="405776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6"/>
            <p:cNvSpPr/>
            <p:nvPr/>
          </p:nvSpPr>
          <p:spPr>
            <a:xfrm rot="10800000">
              <a:off x="74694" y="359149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6"/>
            <p:cNvSpPr/>
            <p:nvPr/>
          </p:nvSpPr>
          <p:spPr>
            <a:xfrm rot="10800000">
              <a:off x="883245" y="376101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6"/>
            <p:cNvSpPr/>
            <p:nvPr/>
          </p:nvSpPr>
          <p:spPr>
            <a:xfrm rot="10800000">
              <a:off x="649898" y="434030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6"/>
            <p:cNvSpPr/>
            <p:nvPr/>
          </p:nvSpPr>
          <p:spPr>
            <a:xfrm rot="10800000">
              <a:off x="1181649" y="43214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6"/>
            <p:cNvSpPr/>
            <p:nvPr/>
          </p:nvSpPr>
          <p:spPr>
            <a:xfrm rot="10800000">
              <a:off x="122756" y="434030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6"/>
            <p:cNvSpPr/>
            <p:nvPr/>
          </p:nvSpPr>
          <p:spPr>
            <a:xfrm rot="10800000">
              <a:off x="3143741" y="50798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6"/>
            <p:cNvSpPr/>
            <p:nvPr/>
          </p:nvSpPr>
          <p:spPr>
            <a:xfrm rot="10800000">
              <a:off x="2431702" y="47596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6"/>
            <p:cNvSpPr/>
            <p:nvPr/>
          </p:nvSpPr>
          <p:spPr>
            <a:xfrm rot="10800000">
              <a:off x="1741337" y="47973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6"/>
            <p:cNvSpPr/>
            <p:nvPr/>
          </p:nvSpPr>
          <p:spPr>
            <a:xfrm rot="10800000">
              <a:off x="2123868" y="43214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6"/>
            <p:cNvSpPr/>
            <p:nvPr/>
          </p:nvSpPr>
          <p:spPr>
            <a:xfrm rot="10800000">
              <a:off x="1685498" y="444863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6"/>
            <p:cNvSpPr/>
            <p:nvPr/>
          </p:nvSpPr>
          <p:spPr>
            <a:xfrm rot="10800000">
              <a:off x="1946571" y="493398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6"/>
            <p:cNvSpPr/>
            <p:nvPr/>
          </p:nvSpPr>
          <p:spPr>
            <a:xfrm rot="10800000">
              <a:off x="1396313" y="38645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6"/>
            <p:cNvSpPr/>
            <p:nvPr/>
          </p:nvSpPr>
          <p:spPr>
            <a:xfrm rot="10800000">
              <a:off x="2677434" y="45052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6"/>
            <p:cNvSpPr/>
            <p:nvPr/>
          </p:nvSpPr>
          <p:spPr>
            <a:xfrm rot="10800000">
              <a:off x="3227868" y="47973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6"/>
            <p:cNvSpPr/>
            <p:nvPr/>
          </p:nvSpPr>
          <p:spPr>
            <a:xfrm rot="10800000">
              <a:off x="1704146" y="4057768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6"/>
            <p:cNvSpPr/>
            <p:nvPr/>
          </p:nvSpPr>
          <p:spPr>
            <a:xfrm rot="10800000">
              <a:off x="1545532" y="474077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6"/>
            <p:cNvSpPr/>
            <p:nvPr/>
          </p:nvSpPr>
          <p:spPr>
            <a:xfrm rot="10800000">
              <a:off x="2105185" y="46842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6"/>
            <p:cNvSpPr/>
            <p:nvPr/>
          </p:nvSpPr>
          <p:spPr>
            <a:xfrm rot="10800000">
              <a:off x="2431702" y="424618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6"/>
            <p:cNvSpPr/>
            <p:nvPr/>
          </p:nvSpPr>
          <p:spPr>
            <a:xfrm rot="10800000">
              <a:off x="1825253" y="426504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6"/>
            <p:cNvSpPr/>
            <p:nvPr/>
          </p:nvSpPr>
          <p:spPr>
            <a:xfrm rot="10800000">
              <a:off x="1489483" y="45240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6"/>
            <p:cNvSpPr/>
            <p:nvPr/>
          </p:nvSpPr>
          <p:spPr>
            <a:xfrm rot="10800000">
              <a:off x="1333261" y="4889225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6"/>
            <p:cNvSpPr/>
            <p:nvPr/>
          </p:nvSpPr>
          <p:spPr>
            <a:xfrm rot="10800000">
              <a:off x="2527299" y="501624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6"/>
            <p:cNvSpPr/>
            <p:nvPr/>
          </p:nvSpPr>
          <p:spPr>
            <a:xfrm rot="10800000">
              <a:off x="1928064" y="45052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6"/>
            <p:cNvSpPr/>
            <p:nvPr/>
          </p:nvSpPr>
          <p:spPr>
            <a:xfrm rot="10800000">
              <a:off x="2263834" y="495987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6"/>
            <p:cNvSpPr/>
            <p:nvPr/>
          </p:nvSpPr>
          <p:spPr>
            <a:xfrm rot="10800000">
              <a:off x="1666815" y="497873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6"/>
            <p:cNvSpPr/>
            <p:nvPr/>
          </p:nvSpPr>
          <p:spPr>
            <a:xfrm rot="10800000">
              <a:off x="1349517" y="430276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6"/>
            <p:cNvSpPr/>
            <p:nvPr/>
          </p:nvSpPr>
          <p:spPr>
            <a:xfrm rot="10800000">
              <a:off x="2873238" y="48679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6"/>
            <p:cNvSpPr/>
            <p:nvPr/>
          </p:nvSpPr>
          <p:spPr>
            <a:xfrm rot="10800000">
              <a:off x="2385117" y="44863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6"/>
            <p:cNvSpPr/>
            <p:nvPr/>
          </p:nvSpPr>
          <p:spPr>
            <a:xfrm rot="10800000">
              <a:off x="2634543" y="47219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6"/>
            <p:cNvSpPr/>
            <p:nvPr/>
          </p:nvSpPr>
          <p:spPr>
            <a:xfrm rot="10800000">
              <a:off x="1582864" y="382684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6"/>
            <p:cNvSpPr/>
            <p:nvPr/>
          </p:nvSpPr>
          <p:spPr>
            <a:xfrm rot="10800000">
              <a:off x="2282517" y="47784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Google Shape;4123;p17"/>
          <p:cNvSpPr/>
          <p:nvPr/>
        </p:nvSpPr>
        <p:spPr>
          <a:xfrm>
            <a:off x="453027" y="460500"/>
            <a:ext cx="6489722" cy="4087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4" name="Google Shape;4124;p17"/>
          <p:cNvSpPr txBox="1">
            <a:spLocks noGrp="1"/>
          </p:cNvSpPr>
          <p:nvPr>
            <p:ph type="subTitle" idx="1"/>
          </p:nvPr>
        </p:nvSpPr>
        <p:spPr>
          <a:xfrm flipH="1">
            <a:off x="988063" y="1551404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25" name="Google Shape;4125;p17"/>
          <p:cNvSpPr txBox="1">
            <a:spLocks noGrp="1"/>
          </p:cNvSpPr>
          <p:nvPr>
            <p:ph type="title"/>
          </p:nvPr>
        </p:nvSpPr>
        <p:spPr>
          <a:xfrm>
            <a:off x="498749" y="377877"/>
            <a:ext cx="4430631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126" name="Google Shape;4126;p17"/>
          <p:cNvSpPr txBox="1">
            <a:spLocks noGrp="1"/>
          </p:cNvSpPr>
          <p:nvPr>
            <p:ph type="subTitle" idx="2"/>
          </p:nvPr>
        </p:nvSpPr>
        <p:spPr>
          <a:xfrm flipH="1">
            <a:off x="988063" y="963531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27" name="Google Shape;4127;p17"/>
          <p:cNvSpPr txBox="1">
            <a:spLocks noGrp="1"/>
          </p:cNvSpPr>
          <p:nvPr>
            <p:ph type="title" idx="3" hasCustomPrompt="1"/>
          </p:nvPr>
        </p:nvSpPr>
        <p:spPr>
          <a:xfrm>
            <a:off x="1422195" y="2349206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28" name="Google Shape;4128;p17"/>
          <p:cNvSpPr txBox="1">
            <a:spLocks noGrp="1"/>
          </p:cNvSpPr>
          <p:nvPr>
            <p:ph type="subTitle" idx="4"/>
          </p:nvPr>
        </p:nvSpPr>
        <p:spPr>
          <a:xfrm flipH="1">
            <a:off x="3325813" y="1548017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29" name="Google Shape;4129;p17"/>
          <p:cNvSpPr txBox="1">
            <a:spLocks noGrp="1"/>
          </p:cNvSpPr>
          <p:nvPr>
            <p:ph type="subTitle" idx="5"/>
          </p:nvPr>
        </p:nvSpPr>
        <p:spPr>
          <a:xfrm flipH="1">
            <a:off x="3325814" y="963531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0" name="Google Shape;4130;p17"/>
          <p:cNvSpPr txBox="1">
            <a:spLocks noGrp="1"/>
          </p:cNvSpPr>
          <p:nvPr>
            <p:ph type="title" idx="6" hasCustomPrompt="1"/>
          </p:nvPr>
        </p:nvSpPr>
        <p:spPr>
          <a:xfrm>
            <a:off x="3759954" y="2349200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31" name="Google Shape;4131;p17"/>
          <p:cNvSpPr txBox="1">
            <a:spLocks noGrp="1"/>
          </p:cNvSpPr>
          <p:nvPr>
            <p:ph type="subTitle" idx="7"/>
          </p:nvPr>
        </p:nvSpPr>
        <p:spPr>
          <a:xfrm>
            <a:off x="2156932" y="3843278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32" name="Google Shape;4132;p17"/>
          <p:cNvSpPr txBox="1">
            <a:spLocks noGrp="1"/>
          </p:cNvSpPr>
          <p:nvPr>
            <p:ph type="subTitle" idx="8"/>
          </p:nvPr>
        </p:nvSpPr>
        <p:spPr>
          <a:xfrm>
            <a:off x="1989797" y="3252041"/>
            <a:ext cx="226051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3" name="Google Shape;4133;p17"/>
          <p:cNvSpPr txBox="1">
            <a:spLocks noGrp="1"/>
          </p:cNvSpPr>
          <p:nvPr>
            <p:ph type="subTitle" idx="9"/>
          </p:nvPr>
        </p:nvSpPr>
        <p:spPr>
          <a:xfrm>
            <a:off x="4494701" y="3843278"/>
            <a:ext cx="19262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34" name="Google Shape;4134;p17"/>
          <p:cNvSpPr txBox="1">
            <a:spLocks noGrp="1"/>
          </p:cNvSpPr>
          <p:nvPr>
            <p:ph type="subTitle" idx="13"/>
          </p:nvPr>
        </p:nvSpPr>
        <p:spPr>
          <a:xfrm>
            <a:off x="4327566" y="3252041"/>
            <a:ext cx="2260516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aytone One"/>
              <a:buNone/>
              <a:defRPr sz="24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135" name="Google Shape;4135;p17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2591074" y="2729175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36" name="Google Shape;4136;p17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928832" y="2729175"/>
            <a:ext cx="1057961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4137" name="Google Shape;4137;p1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138" name="Google Shape;4138;p1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Google Shape;4291;p18"/>
          <p:cNvSpPr txBox="1">
            <a:spLocks noGrp="1"/>
          </p:cNvSpPr>
          <p:nvPr>
            <p:ph type="ctrTitle"/>
          </p:nvPr>
        </p:nvSpPr>
        <p:spPr>
          <a:xfrm flipH="1">
            <a:off x="1091261" y="2215512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2" name="Google Shape;4292;p18"/>
          <p:cNvSpPr txBox="1">
            <a:spLocks noGrp="1"/>
          </p:cNvSpPr>
          <p:nvPr>
            <p:ph type="subTitle" idx="1"/>
          </p:nvPr>
        </p:nvSpPr>
        <p:spPr>
          <a:xfrm flipH="1">
            <a:off x="757352" y="2692400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3" name="Google Shape;4293;p18"/>
          <p:cNvSpPr txBox="1">
            <a:spLocks noGrp="1"/>
          </p:cNvSpPr>
          <p:nvPr>
            <p:ph type="ctrTitle" idx="2"/>
          </p:nvPr>
        </p:nvSpPr>
        <p:spPr>
          <a:xfrm flipH="1">
            <a:off x="4970144" y="2215512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4" name="Google Shape;4294;p18"/>
          <p:cNvSpPr txBox="1">
            <a:spLocks noGrp="1"/>
          </p:cNvSpPr>
          <p:nvPr>
            <p:ph type="subTitle" idx="3"/>
          </p:nvPr>
        </p:nvSpPr>
        <p:spPr>
          <a:xfrm flipH="1">
            <a:off x="4636272" y="2692400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5" name="Google Shape;4295;p18"/>
          <p:cNvSpPr txBox="1">
            <a:spLocks noGrp="1"/>
          </p:cNvSpPr>
          <p:nvPr>
            <p:ph type="ctrTitle" idx="4"/>
          </p:nvPr>
        </p:nvSpPr>
        <p:spPr>
          <a:xfrm flipH="1">
            <a:off x="3030719" y="3095287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96" name="Google Shape;4296;p18"/>
          <p:cNvSpPr txBox="1">
            <a:spLocks noGrp="1"/>
          </p:cNvSpPr>
          <p:nvPr>
            <p:ph type="subTitle" idx="5"/>
          </p:nvPr>
        </p:nvSpPr>
        <p:spPr>
          <a:xfrm flipH="1">
            <a:off x="2696807" y="3572175"/>
            <a:ext cx="191521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97" name="Google Shape;4297;p18"/>
          <p:cNvSpPr txBox="1">
            <a:spLocks noGrp="1"/>
          </p:cNvSpPr>
          <p:nvPr>
            <p:ph type="title" idx="6"/>
          </p:nvPr>
        </p:nvSpPr>
        <p:spPr>
          <a:xfrm>
            <a:off x="490068" y="376482"/>
            <a:ext cx="3103384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4298" name="Google Shape;4298;p18"/>
          <p:cNvSpPr/>
          <p:nvPr/>
        </p:nvSpPr>
        <p:spPr>
          <a:xfrm>
            <a:off x="7244786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9" name="Google Shape;4299;p18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300" name="Google Shape;4300;p1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8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8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8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8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8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8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8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8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8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8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8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8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8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8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8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8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8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8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8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8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8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8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8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8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8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8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8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8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19"/>
          <p:cNvSpPr txBox="1">
            <a:spLocks noGrp="1"/>
          </p:cNvSpPr>
          <p:nvPr>
            <p:ph type="subTitle" idx="1"/>
          </p:nvPr>
        </p:nvSpPr>
        <p:spPr>
          <a:xfrm flipH="1">
            <a:off x="5061403" y="1864925"/>
            <a:ext cx="1166346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4" name="Google Shape;4454;p19"/>
          <p:cNvSpPr txBox="1">
            <a:spLocks noGrp="1"/>
          </p:cNvSpPr>
          <p:nvPr>
            <p:ph type="subTitle" idx="2"/>
          </p:nvPr>
        </p:nvSpPr>
        <p:spPr>
          <a:xfrm flipH="1">
            <a:off x="1078621" y="1864925"/>
            <a:ext cx="1134215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5" name="Google Shape;4455;p19"/>
          <p:cNvSpPr txBox="1">
            <a:spLocks noGrp="1"/>
          </p:cNvSpPr>
          <p:nvPr>
            <p:ph type="subTitle" idx="3"/>
          </p:nvPr>
        </p:nvSpPr>
        <p:spPr>
          <a:xfrm flipH="1">
            <a:off x="647711" y="1467183"/>
            <a:ext cx="156512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6" name="Google Shape;4456;p19"/>
          <p:cNvSpPr txBox="1">
            <a:spLocks noGrp="1"/>
          </p:cNvSpPr>
          <p:nvPr>
            <p:ph type="subTitle" idx="4"/>
          </p:nvPr>
        </p:nvSpPr>
        <p:spPr>
          <a:xfrm flipH="1">
            <a:off x="5061462" y="1467183"/>
            <a:ext cx="1468244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7" name="Google Shape;4457;p19"/>
          <p:cNvSpPr txBox="1">
            <a:spLocks noGrp="1"/>
          </p:cNvSpPr>
          <p:nvPr>
            <p:ph type="subTitle" idx="5"/>
          </p:nvPr>
        </p:nvSpPr>
        <p:spPr>
          <a:xfrm flipH="1">
            <a:off x="3107370" y="1864925"/>
            <a:ext cx="109417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8" name="Google Shape;4458;p19"/>
          <p:cNvSpPr txBox="1">
            <a:spLocks noGrp="1"/>
          </p:cNvSpPr>
          <p:nvPr>
            <p:ph type="subTitle" idx="6"/>
          </p:nvPr>
        </p:nvSpPr>
        <p:spPr>
          <a:xfrm flipH="1">
            <a:off x="2920296" y="1467183"/>
            <a:ext cx="1468244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4459" name="Google Shape;4459;p19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460" name="Google Shape;4460;p19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2" name="Google Shape;4612;p19"/>
          <p:cNvSpPr txBox="1">
            <a:spLocks noGrp="1"/>
          </p:cNvSpPr>
          <p:nvPr>
            <p:ph type="title"/>
          </p:nvPr>
        </p:nvSpPr>
        <p:spPr>
          <a:xfrm>
            <a:off x="3347520" y="376007"/>
            <a:ext cx="346451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4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4" name="Google Shape;4614;p20"/>
          <p:cNvSpPr txBox="1">
            <a:spLocks noGrp="1"/>
          </p:cNvSpPr>
          <p:nvPr>
            <p:ph type="ctrTitle"/>
          </p:nvPr>
        </p:nvSpPr>
        <p:spPr>
          <a:xfrm flipH="1">
            <a:off x="988101" y="1696977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5" name="Google Shape;4615;p20"/>
          <p:cNvSpPr txBox="1">
            <a:spLocks noGrp="1"/>
          </p:cNvSpPr>
          <p:nvPr>
            <p:ph type="subTitle" idx="1"/>
          </p:nvPr>
        </p:nvSpPr>
        <p:spPr>
          <a:xfrm flipH="1">
            <a:off x="687762" y="2220100"/>
            <a:ext cx="18480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6" name="Google Shape;4616;p20"/>
          <p:cNvSpPr txBox="1">
            <a:spLocks noGrp="1"/>
          </p:cNvSpPr>
          <p:nvPr>
            <p:ph type="ctrTitle" idx="2"/>
          </p:nvPr>
        </p:nvSpPr>
        <p:spPr>
          <a:xfrm flipH="1">
            <a:off x="3710916" y="1712361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7" name="Google Shape;4617;p20"/>
          <p:cNvSpPr txBox="1">
            <a:spLocks noGrp="1"/>
          </p:cNvSpPr>
          <p:nvPr>
            <p:ph type="subTitle" idx="3"/>
          </p:nvPr>
        </p:nvSpPr>
        <p:spPr>
          <a:xfrm flipH="1">
            <a:off x="3458655" y="2222450"/>
            <a:ext cx="175191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18" name="Google Shape;4618;p20"/>
          <p:cNvSpPr txBox="1">
            <a:spLocks noGrp="1"/>
          </p:cNvSpPr>
          <p:nvPr>
            <p:ph type="ctrTitle" idx="4"/>
          </p:nvPr>
        </p:nvSpPr>
        <p:spPr>
          <a:xfrm flipH="1">
            <a:off x="2347030" y="3264487"/>
            <a:ext cx="1247396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19" name="Google Shape;4619;p20"/>
          <p:cNvSpPr txBox="1">
            <a:spLocks noGrp="1"/>
          </p:cNvSpPr>
          <p:nvPr>
            <p:ph type="subTitle" idx="5"/>
          </p:nvPr>
        </p:nvSpPr>
        <p:spPr>
          <a:xfrm flipH="1">
            <a:off x="2046691" y="3767725"/>
            <a:ext cx="1848074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20" name="Google Shape;4620;p20"/>
          <p:cNvSpPr txBox="1">
            <a:spLocks noGrp="1"/>
          </p:cNvSpPr>
          <p:nvPr>
            <p:ph type="ctrTitle" idx="6"/>
          </p:nvPr>
        </p:nvSpPr>
        <p:spPr>
          <a:xfrm flipH="1">
            <a:off x="4972012" y="3264487"/>
            <a:ext cx="1450979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621" name="Google Shape;4621;p20"/>
          <p:cNvSpPr txBox="1">
            <a:spLocks noGrp="1"/>
          </p:cNvSpPr>
          <p:nvPr>
            <p:ph type="subTitle" idx="7"/>
          </p:nvPr>
        </p:nvSpPr>
        <p:spPr>
          <a:xfrm flipH="1">
            <a:off x="4821542" y="3767725"/>
            <a:ext cx="1751918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22" name="Google Shape;4622;p20"/>
          <p:cNvSpPr txBox="1">
            <a:spLocks noGrp="1"/>
          </p:cNvSpPr>
          <p:nvPr>
            <p:ph type="title" idx="8"/>
          </p:nvPr>
        </p:nvSpPr>
        <p:spPr>
          <a:xfrm>
            <a:off x="3347520" y="376007"/>
            <a:ext cx="346451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4623" name="Google Shape;4623;p20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4624" name="Google Shape;4624;p2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0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600" name="Google Shape;600;p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3"/>
          <p:cNvSpPr/>
          <p:nvPr/>
        </p:nvSpPr>
        <p:spPr>
          <a:xfrm>
            <a:off x="470531" y="-721650"/>
            <a:ext cx="5343517" cy="635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"/>
          <p:cNvSpPr txBox="1">
            <a:spLocks noGrp="1"/>
          </p:cNvSpPr>
          <p:nvPr>
            <p:ph type="ctrTitle"/>
          </p:nvPr>
        </p:nvSpPr>
        <p:spPr>
          <a:xfrm>
            <a:off x="1490006" y="2162175"/>
            <a:ext cx="3304569" cy="159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89" name="Google Shape;1189;p3"/>
          <p:cNvSpPr txBox="1">
            <a:spLocks noGrp="1"/>
          </p:cNvSpPr>
          <p:nvPr>
            <p:ph type="subTitle" idx="1"/>
          </p:nvPr>
        </p:nvSpPr>
        <p:spPr>
          <a:xfrm>
            <a:off x="2097518" y="3648550"/>
            <a:ext cx="208954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0" name="Google Shape;1190;p3"/>
          <p:cNvSpPr txBox="1">
            <a:spLocks noGrp="1"/>
          </p:cNvSpPr>
          <p:nvPr>
            <p:ph type="title" idx="2" hasCustomPrompt="1"/>
          </p:nvPr>
        </p:nvSpPr>
        <p:spPr>
          <a:xfrm>
            <a:off x="2448893" y="880575"/>
            <a:ext cx="1317895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7" name="Google Shape;4777;p21"/>
          <p:cNvSpPr txBox="1">
            <a:spLocks noGrp="1"/>
          </p:cNvSpPr>
          <p:nvPr>
            <p:ph type="ctrTitle"/>
          </p:nvPr>
        </p:nvSpPr>
        <p:spPr>
          <a:xfrm flipH="1">
            <a:off x="977098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78" name="Google Shape;4778;p21"/>
          <p:cNvSpPr txBox="1">
            <a:spLocks noGrp="1"/>
          </p:cNvSpPr>
          <p:nvPr>
            <p:ph type="subTitle" idx="1"/>
          </p:nvPr>
        </p:nvSpPr>
        <p:spPr>
          <a:xfrm flipH="1">
            <a:off x="755650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79" name="Google Shape;4779;p21"/>
          <p:cNvSpPr txBox="1">
            <a:spLocks noGrp="1"/>
          </p:cNvSpPr>
          <p:nvPr>
            <p:ph type="ctrTitle" idx="2"/>
          </p:nvPr>
        </p:nvSpPr>
        <p:spPr>
          <a:xfrm flipH="1">
            <a:off x="3030734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0" name="Google Shape;4780;p21"/>
          <p:cNvSpPr txBox="1">
            <a:spLocks noGrp="1"/>
          </p:cNvSpPr>
          <p:nvPr>
            <p:ph type="subTitle" idx="3"/>
          </p:nvPr>
        </p:nvSpPr>
        <p:spPr>
          <a:xfrm flipH="1">
            <a:off x="2809287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1" name="Google Shape;4781;p21"/>
          <p:cNvSpPr txBox="1">
            <a:spLocks noGrp="1"/>
          </p:cNvSpPr>
          <p:nvPr>
            <p:ph type="ctrTitle" idx="4"/>
          </p:nvPr>
        </p:nvSpPr>
        <p:spPr>
          <a:xfrm flipH="1">
            <a:off x="5084370" y="212710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2" name="Google Shape;4782;p21"/>
          <p:cNvSpPr txBox="1">
            <a:spLocks noGrp="1"/>
          </p:cNvSpPr>
          <p:nvPr>
            <p:ph type="subTitle" idx="5"/>
          </p:nvPr>
        </p:nvSpPr>
        <p:spPr>
          <a:xfrm flipH="1">
            <a:off x="4862922" y="2411680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3" name="Google Shape;4783;p21"/>
          <p:cNvSpPr txBox="1">
            <a:spLocks noGrp="1"/>
          </p:cNvSpPr>
          <p:nvPr>
            <p:ph type="ctrTitle" idx="6"/>
          </p:nvPr>
        </p:nvSpPr>
        <p:spPr>
          <a:xfrm flipH="1">
            <a:off x="977098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4" name="Google Shape;4784;p21"/>
          <p:cNvSpPr txBox="1">
            <a:spLocks noGrp="1"/>
          </p:cNvSpPr>
          <p:nvPr>
            <p:ph type="subTitle" idx="7"/>
          </p:nvPr>
        </p:nvSpPr>
        <p:spPr>
          <a:xfrm flipH="1">
            <a:off x="755650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5" name="Google Shape;4785;p21"/>
          <p:cNvSpPr txBox="1">
            <a:spLocks noGrp="1"/>
          </p:cNvSpPr>
          <p:nvPr>
            <p:ph type="ctrTitle" idx="8"/>
          </p:nvPr>
        </p:nvSpPr>
        <p:spPr>
          <a:xfrm flipH="1">
            <a:off x="3030734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6" name="Google Shape;4786;p21"/>
          <p:cNvSpPr txBox="1">
            <a:spLocks noGrp="1"/>
          </p:cNvSpPr>
          <p:nvPr>
            <p:ph type="subTitle" idx="9"/>
          </p:nvPr>
        </p:nvSpPr>
        <p:spPr>
          <a:xfrm flipH="1">
            <a:off x="2809287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7" name="Google Shape;4787;p21"/>
          <p:cNvSpPr txBox="1">
            <a:spLocks noGrp="1"/>
          </p:cNvSpPr>
          <p:nvPr>
            <p:ph type="ctrTitle" idx="13"/>
          </p:nvPr>
        </p:nvSpPr>
        <p:spPr>
          <a:xfrm flipH="1">
            <a:off x="5084370" y="3404953"/>
            <a:ext cx="124739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88" name="Google Shape;4788;p21"/>
          <p:cNvSpPr txBox="1">
            <a:spLocks noGrp="1"/>
          </p:cNvSpPr>
          <p:nvPr>
            <p:ph type="subTitle" idx="14"/>
          </p:nvPr>
        </p:nvSpPr>
        <p:spPr>
          <a:xfrm flipH="1">
            <a:off x="4862922" y="3870505"/>
            <a:ext cx="169029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9" name="Google Shape;4789;p21"/>
          <p:cNvSpPr/>
          <p:nvPr/>
        </p:nvSpPr>
        <p:spPr>
          <a:xfrm>
            <a:off x="2524950" y="-18206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0" name="Google Shape;4790;p21"/>
          <p:cNvSpPr/>
          <p:nvPr/>
        </p:nvSpPr>
        <p:spPr>
          <a:xfrm>
            <a:off x="2296163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1" name="Google Shape;4791;p21"/>
          <p:cNvSpPr/>
          <p:nvPr/>
        </p:nvSpPr>
        <p:spPr>
          <a:xfrm>
            <a:off x="2251532" y="94748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2" name="Google Shape;4792;p21"/>
          <p:cNvSpPr/>
          <p:nvPr/>
        </p:nvSpPr>
        <p:spPr>
          <a:xfrm>
            <a:off x="1930839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3" name="Google Shape;4793;p21"/>
          <p:cNvSpPr/>
          <p:nvPr/>
        </p:nvSpPr>
        <p:spPr>
          <a:xfrm>
            <a:off x="245770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4" name="Google Shape;4794;p21"/>
          <p:cNvSpPr/>
          <p:nvPr/>
        </p:nvSpPr>
        <p:spPr>
          <a:xfrm>
            <a:off x="2480176" y="676627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6" y="0"/>
                  <a:pt x="0" y="237"/>
                  <a:pt x="0" y="536"/>
                </a:cubicBezTo>
                <a:cubicBezTo>
                  <a:pt x="0" y="830"/>
                  <a:pt x="236" y="1067"/>
                  <a:pt x="531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5" name="Google Shape;4795;p21"/>
          <p:cNvSpPr/>
          <p:nvPr/>
        </p:nvSpPr>
        <p:spPr>
          <a:xfrm>
            <a:off x="2545338" y="87204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21"/>
          <p:cNvSpPr/>
          <p:nvPr/>
        </p:nvSpPr>
        <p:spPr>
          <a:xfrm>
            <a:off x="2635475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21"/>
          <p:cNvSpPr/>
          <p:nvPr/>
        </p:nvSpPr>
        <p:spPr>
          <a:xfrm>
            <a:off x="1945771" y="4904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8" name="Google Shape;4798;p21"/>
          <p:cNvSpPr/>
          <p:nvPr/>
        </p:nvSpPr>
        <p:spPr>
          <a:xfrm>
            <a:off x="2044486" y="63187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9" name="Google Shape;4799;p21"/>
          <p:cNvSpPr/>
          <p:nvPr/>
        </p:nvSpPr>
        <p:spPr>
          <a:xfrm>
            <a:off x="2539714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0"/>
                  <a:pt x="242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0" name="Google Shape;4800;p21"/>
          <p:cNvSpPr/>
          <p:nvPr/>
        </p:nvSpPr>
        <p:spPr>
          <a:xfrm>
            <a:off x="2094883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1" name="Google Shape;4801;p21"/>
          <p:cNvSpPr/>
          <p:nvPr/>
        </p:nvSpPr>
        <p:spPr>
          <a:xfrm>
            <a:off x="2741163" y="1936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6" y="836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2" name="Google Shape;4802;p21"/>
          <p:cNvSpPr/>
          <p:nvPr/>
        </p:nvSpPr>
        <p:spPr>
          <a:xfrm>
            <a:off x="2188142" y="21253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21"/>
          <p:cNvSpPr/>
          <p:nvPr/>
        </p:nvSpPr>
        <p:spPr>
          <a:xfrm>
            <a:off x="1945771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4" name="Google Shape;4804;p21"/>
          <p:cNvSpPr/>
          <p:nvPr/>
        </p:nvSpPr>
        <p:spPr>
          <a:xfrm>
            <a:off x="2281230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5" name="Google Shape;4805;p21"/>
          <p:cNvSpPr/>
          <p:nvPr/>
        </p:nvSpPr>
        <p:spPr>
          <a:xfrm>
            <a:off x="1856199" y="74020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37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21"/>
          <p:cNvSpPr/>
          <p:nvPr/>
        </p:nvSpPr>
        <p:spPr>
          <a:xfrm>
            <a:off x="2702577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21"/>
          <p:cNvSpPr/>
          <p:nvPr/>
        </p:nvSpPr>
        <p:spPr>
          <a:xfrm>
            <a:off x="287916" y="-1820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21"/>
          <p:cNvSpPr/>
          <p:nvPr/>
        </p:nvSpPr>
        <p:spPr>
          <a:xfrm>
            <a:off x="857024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9" name="Google Shape;4809;p21"/>
          <p:cNvSpPr/>
          <p:nvPr/>
        </p:nvSpPr>
        <p:spPr>
          <a:xfrm>
            <a:off x="140886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0" name="Google Shape;4810;p21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1" name="Google Shape;4811;p21"/>
          <p:cNvSpPr/>
          <p:nvPr/>
        </p:nvSpPr>
        <p:spPr>
          <a:xfrm>
            <a:off x="1103105" y="74020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2" name="Google Shape;4812;p21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3" name="Google Shape;4813;p21"/>
          <p:cNvSpPr/>
          <p:nvPr/>
        </p:nvSpPr>
        <p:spPr>
          <a:xfrm>
            <a:off x="1453638" y="613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4" name="Google Shape;4814;p21"/>
          <p:cNvSpPr/>
          <p:nvPr/>
        </p:nvSpPr>
        <p:spPr>
          <a:xfrm>
            <a:off x="1244820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21"/>
          <p:cNvSpPr/>
          <p:nvPr/>
        </p:nvSpPr>
        <p:spPr>
          <a:xfrm>
            <a:off x="660778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6" name="Google Shape;4816;p21"/>
          <p:cNvSpPr/>
          <p:nvPr/>
        </p:nvSpPr>
        <p:spPr>
          <a:xfrm>
            <a:off x="220813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7" name="Google Shape;4817;p21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8" name="Google Shape;4818;p21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9" name="Google Shape;4819;p21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0" name="Google Shape;4820;p21"/>
          <p:cNvSpPr/>
          <p:nvPr/>
        </p:nvSpPr>
        <p:spPr>
          <a:xfrm>
            <a:off x="398441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6"/>
                  <a:pt x="242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1" name="Google Shape;4821;p21"/>
          <p:cNvSpPr/>
          <p:nvPr/>
        </p:nvSpPr>
        <p:spPr>
          <a:xfrm>
            <a:off x="1438704" y="100405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2" name="Google Shape;4822;p21"/>
          <p:cNvSpPr/>
          <p:nvPr/>
        </p:nvSpPr>
        <p:spPr>
          <a:xfrm>
            <a:off x="1565514" y="32087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3" name="Google Shape;4823;p21"/>
          <p:cNvSpPr/>
          <p:nvPr/>
        </p:nvSpPr>
        <p:spPr>
          <a:xfrm>
            <a:off x="1118011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4" name="Google Shape;4824;p21"/>
          <p:cNvSpPr/>
          <p:nvPr/>
        </p:nvSpPr>
        <p:spPr>
          <a:xfrm>
            <a:off x="857024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5" name="Google Shape;4825;p21"/>
          <p:cNvSpPr/>
          <p:nvPr/>
        </p:nvSpPr>
        <p:spPr>
          <a:xfrm>
            <a:off x="1341762" y="79678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2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2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6" name="Google Shape;4826;p21"/>
          <p:cNvSpPr/>
          <p:nvPr/>
        </p:nvSpPr>
        <p:spPr>
          <a:xfrm>
            <a:off x="1610145" y="53757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7" name="Google Shape;4827;p21"/>
          <p:cNvSpPr/>
          <p:nvPr/>
        </p:nvSpPr>
        <p:spPr>
          <a:xfrm>
            <a:off x="1664227" y="82916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5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5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8" name="Google Shape;4828;p21"/>
          <p:cNvSpPr/>
          <p:nvPr/>
        </p:nvSpPr>
        <p:spPr>
          <a:xfrm>
            <a:off x="1067783" y="959130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9" name="Google Shape;4829;p21"/>
          <p:cNvSpPr/>
          <p:nvPr/>
        </p:nvSpPr>
        <p:spPr>
          <a:xfrm>
            <a:off x="709826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0" name="Google Shape;4830;p21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1" name="Google Shape;4831;p21"/>
          <p:cNvSpPr/>
          <p:nvPr/>
        </p:nvSpPr>
        <p:spPr>
          <a:xfrm>
            <a:off x="1259753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2" name="Google Shape;4832;p21"/>
          <p:cNvSpPr/>
          <p:nvPr/>
        </p:nvSpPr>
        <p:spPr>
          <a:xfrm>
            <a:off x="991372" y="10198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3" name="Google Shape;4833;p21"/>
          <p:cNvSpPr/>
          <p:nvPr/>
        </p:nvSpPr>
        <p:spPr>
          <a:xfrm>
            <a:off x="1468571" y="83127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4" name="Google Shape;4834;p21"/>
          <p:cNvSpPr/>
          <p:nvPr/>
        </p:nvSpPr>
        <p:spPr>
          <a:xfrm>
            <a:off x="1722021" y="759066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5" name="Google Shape;4835;p21"/>
          <p:cNvSpPr/>
          <p:nvPr/>
        </p:nvSpPr>
        <p:spPr>
          <a:xfrm>
            <a:off x="504102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6" name="Google Shape;4836;p21"/>
          <p:cNvSpPr/>
          <p:nvPr/>
        </p:nvSpPr>
        <p:spPr>
          <a:xfrm>
            <a:off x="909334" y="1041601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1" y="1072"/>
                  <a:pt x="1057" y="830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7" name="Google Shape;4837;p21"/>
          <p:cNvSpPr/>
          <p:nvPr/>
        </p:nvSpPr>
        <p:spPr>
          <a:xfrm>
            <a:off x="894429" y="57529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8" name="Google Shape;4838;p21"/>
          <p:cNvSpPr/>
          <p:nvPr/>
        </p:nvSpPr>
        <p:spPr>
          <a:xfrm>
            <a:off x="694920" y="3397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9" name="Google Shape;4839;p21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0" name="Google Shape;4840;p21"/>
          <p:cNvSpPr/>
          <p:nvPr/>
        </p:nvSpPr>
        <p:spPr>
          <a:xfrm>
            <a:off x="976437" y="28315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1" name="Google Shape;4841;p21"/>
          <p:cNvSpPr/>
          <p:nvPr/>
        </p:nvSpPr>
        <p:spPr>
          <a:xfrm>
            <a:off x="465686" y="72134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21"/>
          <p:cNvSpPr/>
          <p:nvPr/>
        </p:nvSpPr>
        <p:spPr>
          <a:xfrm>
            <a:off x="1930839" y="15087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3" name="Google Shape;4843;p21"/>
          <p:cNvSpPr/>
          <p:nvPr/>
        </p:nvSpPr>
        <p:spPr>
          <a:xfrm>
            <a:off x="287916" y="12968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4" name="Google Shape;4844;p21"/>
          <p:cNvSpPr/>
          <p:nvPr/>
        </p:nvSpPr>
        <p:spPr>
          <a:xfrm>
            <a:off x="857024" y="161708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5" name="Google Shape;4845;p21"/>
          <p:cNvSpPr/>
          <p:nvPr/>
        </p:nvSpPr>
        <p:spPr>
          <a:xfrm>
            <a:off x="1408865" y="15793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6" name="Google Shape;4846;p21"/>
          <p:cNvSpPr/>
          <p:nvPr/>
        </p:nvSpPr>
        <p:spPr>
          <a:xfrm>
            <a:off x="1244820" y="144292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21"/>
          <p:cNvSpPr/>
          <p:nvPr/>
        </p:nvSpPr>
        <p:spPr>
          <a:xfrm>
            <a:off x="220813" y="157936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8" name="Google Shape;4848;p21"/>
          <p:cNvSpPr/>
          <p:nvPr/>
        </p:nvSpPr>
        <p:spPr>
          <a:xfrm>
            <a:off x="709826" y="1270973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9" name="Google Shape;4849;p21"/>
          <p:cNvSpPr/>
          <p:nvPr/>
        </p:nvSpPr>
        <p:spPr>
          <a:xfrm>
            <a:off x="991372" y="1417061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0" name="Google Shape;4850;p21"/>
          <p:cNvSpPr/>
          <p:nvPr/>
        </p:nvSpPr>
        <p:spPr>
          <a:xfrm>
            <a:off x="1468571" y="1398202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1" name="Google Shape;4851;p21"/>
          <p:cNvSpPr/>
          <p:nvPr/>
        </p:nvSpPr>
        <p:spPr>
          <a:xfrm>
            <a:off x="504102" y="15087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2" name="Google Shape;4852;p21"/>
          <p:cNvSpPr/>
          <p:nvPr/>
        </p:nvSpPr>
        <p:spPr>
          <a:xfrm>
            <a:off x="976437" y="15982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3" name="Google Shape;4853;p21"/>
          <p:cNvSpPr txBox="1">
            <a:spLocks noGrp="1"/>
          </p:cNvSpPr>
          <p:nvPr>
            <p:ph type="title" idx="15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5" name="Google Shape;4855;p22"/>
          <p:cNvSpPr txBox="1">
            <a:spLocks noGrp="1"/>
          </p:cNvSpPr>
          <p:nvPr>
            <p:ph type="title" hasCustomPrompt="1"/>
          </p:nvPr>
        </p:nvSpPr>
        <p:spPr>
          <a:xfrm>
            <a:off x="3153101" y="3496250"/>
            <a:ext cx="3577212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56" name="Google Shape;4856;p22"/>
          <p:cNvSpPr txBox="1">
            <a:spLocks noGrp="1"/>
          </p:cNvSpPr>
          <p:nvPr>
            <p:ph type="subTitle" idx="1"/>
          </p:nvPr>
        </p:nvSpPr>
        <p:spPr>
          <a:xfrm flipH="1">
            <a:off x="2921502" y="4228061"/>
            <a:ext cx="4040249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57" name="Google Shape;4857;p22"/>
          <p:cNvSpPr txBox="1">
            <a:spLocks noGrp="1"/>
          </p:cNvSpPr>
          <p:nvPr>
            <p:ph type="title" idx="2" hasCustomPrompt="1"/>
          </p:nvPr>
        </p:nvSpPr>
        <p:spPr>
          <a:xfrm>
            <a:off x="3630446" y="482850"/>
            <a:ext cx="2995957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58" name="Google Shape;4858;p22"/>
          <p:cNvSpPr txBox="1">
            <a:spLocks noGrp="1"/>
          </p:cNvSpPr>
          <p:nvPr>
            <p:ph type="subTitle" idx="3"/>
          </p:nvPr>
        </p:nvSpPr>
        <p:spPr>
          <a:xfrm flipH="1">
            <a:off x="3892778" y="1209950"/>
            <a:ext cx="2471533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59" name="Google Shape;4859;p22"/>
          <p:cNvSpPr txBox="1">
            <a:spLocks noGrp="1"/>
          </p:cNvSpPr>
          <p:nvPr>
            <p:ph type="title" idx="4" hasCustomPrompt="1"/>
          </p:nvPr>
        </p:nvSpPr>
        <p:spPr>
          <a:xfrm>
            <a:off x="575500" y="1988925"/>
            <a:ext cx="3054946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60" name="Google Shape;4860;p22"/>
          <p:cNvSpPr txBox="1">
            <a:spLocks noGrp="1"/>
          </p:cNvSpPr>
          <p:nvPr>
            <p:ph type="subTitle" idx="5"/>
          </p:nvPr>
        </p:nvSpPr>
        <p:spPr>
          <a:xfrm flipH="1">
            <a:off x="646298" y="2728489"/>
            <a:ext cx="2913229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61" name="Google Shape;4861;p22"/>
          <p:cNvSpPr/>
          <p:nvPr/>
        </p:nvSpPr>
        <p:spPr>
          <a:xfrm>
            <a:off x="6613440" y="242180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2" name="Google Shape;4862;p22"/>
          <p:cNvSpPr/>
          <p:nvPr/>
        </p:nvSpPr>
        <p:spPr>
          <a:xfrm>
            <a:off x="6646992" y="21816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3" name="Google Shape;4863;p22"/>
          <p:cNvSpPr/>
          <p:nvPr/>
        </p:nvSpPr>
        <p:spPr>
          <a:xfrm>
            <a:off x="6419697" y="2294610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7" y="836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4" name="Google Shape;4864;p22"/>
          <p:cNvSpPr/>
          <p:nvPr/>
        </p:nvSpPr>
        <p:spPr>
          <a:xfrm>
            <a:off x="6354366" y="1896527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5" name="Google Shape;4865;p22"/>
          <p:cNvSpPr/>
          <p:nvPr/>
        </p:nvSpPr>
        <p:spPr>
          <a:xfrm>
            <a:off x="7170906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1" y="831"/>
                  <a:pt x="1061" y="537"/>
                </a:cubicBezTo>
                <a:cubicBezTo>
                  <a:pt x="1061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6" name="Google Shape;4866;p22"/>
          <p:cNvSpPr/>
          <p:nvPr/>
        </p:nvSpPr>
        <p:spPr>
          <a:xfrm>
            <a:off x="6489162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0"/>
                  <a:pt x="242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7" name="Google Shape;4867;p22"/>
          <p:cNvSpPr/>
          <p:nvPr/>
        </p:nvSpPr>
        <p:spPr>
          <a:xfrm>
            <a:off x="6998733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8" name="Google Shape;4868;p22"/>
          <p:cNvSpPr/>
          <p:nvPr/>
        </p:nvSpPr>
        <p:spPr>
          <a:xfrm>
            <a:off x="6404764" y="30201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9" name="Google Shape;4869;p22"/>
          <p:cNvSpPr/>
          <p:nvPr/>
        </p:nvSpPr>
        <p:spPr>
          <a:xfrm>
            <a:off x="6661925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22"/>
          <p:cNvSpPr/>
          <p:nvPr/>
        </p:nvSpPr>
        <p:spPr>
          <a:xfrm>
            <a:off x="6931631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22"/>
          <p:cNvSpPr/>
          <p:nvPr/>
        </p:nvSpPr>
        <p:spPr>
          <a:xfrm>
            <a:off x="6837191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22"/>
          <p:cNvSpPr/>
          <p:nvPr/>
        </p:nvSpPr>
        <p:spPr>
          <a:xfrm>
            <a:off x="6345057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6" y="1067"/>
                  <a:pt x="1062" y="830"/>
                  <a:pt x="1062" y="531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3" name="Google Shape;4873;p22"/>
          <p:cNvSpPr/>
          <p:nvPr/>
        </p:nvSpPr>
        <p:spPr>
          <a:xfrm>
            <a:off x="6419697" y="331687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4" name="Google Shape;4874;p22"/>
          <p:cNvSpPr/>
          <p:nvPr/>
        </p:nvSpPr>
        <p:spPr>
          <a:xfrm>
            <a:off x="7214919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5" name="Google Shape;4875;p22"/>
          <p:cNvSpPr/>
          <p:nvPr/>
        </p:nvSpPr>
        <p:spPr>
          <a:xfrm>
            <a:off x="7094493" y="257563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6" name="Google Shape;4876;p22"/>
          <p:cNvSpPr/>
          <p:nvPr/>
        </p:nvSpPr>
        <p:spPr>
          <a:xfrm>
            <a:off x="6661925" y="30389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1"/>
                  <a:pt x="242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7" name="Google Shape;4877;p22"/>
          <p:cNvSpPr/>
          <p:nvPr/>
        </p:nvSpPr>
        <p:spPr>
          <a:xfrm>
            <a:off x="7244786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8" name="Google Shape;4878;p22"/>
          <p:cNvSpPr/>
          <p:nvPr/>
        </p:nvSpPr>
        <p:spPr>
          <a:xfrm>
            <a:off x="6924235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9" name="Google Shape;4879;p22"/>
          <p:cNvSpPr/>
          <p:nvPr/>
        </p:nvSpPr>
        <p:spPr>
          <a:xfrm>
            <a:off x="5860460" y="2200490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7"/>
                </a:cubicBezTo>
                <a:cubicBezTo>
                  <a:pt x="1057" y="237"/>
                  <a:pt x="821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0" name="Google Shape;4880;p22"/>
          <p:cNvSpPr/>
          <p:nvPr/>
        </p:nvSpPr>
        <p:spPr>
          <a:xfrm>
            <a:off x="4857461" y="192259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1" name="Google Shape;4881;p22"/>
          <p:cNvSpPr/>
          <p:nvPr/>
        </p:nvSpPr>
        <p:spPr>
          <a:xfrm>
            <a:off x="4410100" y="218163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2" name="Google Shape;4882;p22"/>
          <p:cNvSpPr/>
          <p:nvPr/>
        </p:nvSpPr>
        <p:spPr>
          <a:xfrm>
            <a:off x="5664073" y="197900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3" name="Google Shape;4883;p22"/>
          <p:cNvSpPr/>
          <p:nvPr/>
        </p:nvSpPr>
        <p:spPr>
          <a:xfrm>
            <a:off x="6181012" y="21250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4" name="Google Shape;4884;p22"/>
          <p:cNvSpPr/>
          <p:nvPr/>
        </p:nvSpPr>
        <p:spPr>
          <a:xfrm>
            <a:off x="5278780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5" name="Google Shape;4885;p22"/>
          <p:cNvSpPr/>
          <p:nvPr/>
        </p:nvSpPr>
        <p:spPr>
          <a:xfrm>
            <a:off x="4808975" y="223820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6" name="Google Shape;4886;p22"/>
          <p:cNvSpPr/>
          <p:nvPr/>
        </p:nvSpPr>
        <p:spPr>
          <a:xfrm>
            <a:off x="5037762" y="2200490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6" y="1"/>
                  <a:pt x="0" y="237"/>
                  <a:pt x="0" y="537"/>
                </a:cubicBezTo>
                <a:cubicBezTo>
                  <a:pt x="0" y="831"/>
                  <a:pt x="236" y="1067"/>
                  <a:pt x="526" y="1067"/>
                </a:cubicBezTo>
                <a:cubicBezTo>
                  <a:pt x="820" y="1067"/>
                  <a:pt x="1056" y="831"/>
                  <a:pt x="1056" y="537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7" name="Google Shape;4887;p22"/>
          <p:cNvSpPr/>
          <p:nvPr/>
        </p:nvSpPr>
        <p:spPr>
          <a:xfrm>
            <a:off x="6009599" y="194145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8" name="Google Shape;4888;p22"/>
          <p:cNvSpPr/>
          <p:nvPr/>
        </p:nvSpPr>
        <p:spPr>
          <a:xfrm>
            <a:off x="4615234" y="2080333"/>
            <a:ext cx="29727" cy="37718"/>
          </a:xfrm>
          <a:custGeom>
            <a:avLst/>
            <a:gdLst/>
            <a:ahLst/>
            <a:cxnLst/>
            <a:rect l="l" t="t" r="r" b="b"/>
            <a:pathLst>
              <a:path w="1057" h="1072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9" name="Google Shape;4889;p22"/>
          <p:cNvSpPr/>
          <p:nvPr/>
        </p:nvSpPr>
        <p:spPr>
          <a:xfrm>
            <a:off x="5134704" y="1877843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26" y="1068"/>
                </a:cubicBezTo>
                <a:cubicBezTo>
                  <a:pt x="820" y="1068"/>
                  <a:pt x="1056" y="831"/>
                  <a:pt x="1056" y="532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0" name="Google Shape;4890;p22"/>
          <p:cNvSpPr/>
          <p:nvPr/>
        </p:nvSpPr>
        <p:spPr>
          <a:xfrm>
            <a:off x="5532230" y="240294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1" name="Google Shape;4891;p22"/>
          <p:cNvSpPr/>
          <p:nvPr/>
        </p:nvSpPr>
        <p:spPr>
          <a:xfrm>
            <a:off x="4117474" y="1896527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8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8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8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2" name="Google Shape;4892;p22"/>
          <p:cNvSpPr/>
          <p:nvPr/>
        </p:nvSpPr>
        <p:spPr>
          <a:xfrm>
            <a:off x="5258251" y="2016719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79" y="2806"/>
                  <a:pt x="3579" y="1808"/>
                </a:cubicBezTo>
                <a:cubicBezTo>
                  <a:pt x="3579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3" name="Google Shape;4893;p22"/>
          <p:cNvSpPr/>
          <p:nvPr/>
        </p:nvSpPr>
        <p:spPr>
          <a:xfrm>
            <a:off x="5532230" y="216277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4" name="Google Shape;4894;p22"/>
          <p:cNvSpPr/>
          <p:nvPr/>
        </p:nvSpPr>
        <p:spPr>
          <a:xfrm>
            <a:off x="4346709" y="194145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5" name="Google Shape;4895;p22"/>
          <p:cNvSpPr/>
          <p:nvPr/>
        </p:nvSpPr>
        <p:spPr>
          <a:xfrm>
            <a:off x="4933845" y="242180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6" name="Google Shape;4896;p22"/>
          <p:cNvSpPr/>
          <p:nvPr/>
        </p:nvSpPr>
        <p:spPr>
          <a:xfrm>
            <a:off x="6069137" y="23134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7" name="Google Shape;4897;p22"/>
          <p:cNvSpPr/>
          <p:nvPr/>
        </p:nvSpPr>
        <p:spPr>
          <a:xfrm>
            <a:off x="5770914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8" name="Google Shape;4898;p22"/>
          <p:cNvSpPr/>
          <p:nvPr/>
        </p:nvSpPr>
        <p:spPr>
          <a:xfrm>
            <a:off x="4600300" y="235118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9" name="Google Shape;4899;p22"/>
          <p:cNvSpPr/>
          <p:nvPr/>
        </p:nvSpPr>
        <p:spPr>
          <a:xfrm>
            <a:off x="6225813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0" name="Google Shape;4900;p22"/>
          <p:cNvSpPr/>
          <p:nvPr/>
        </p:nvSpPr>
        <p:spPr>
          <a:xfrm>
            <a:off x="4761840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1" name="Google Shape;4901;p22"/>
          <p:cNvSpPr/>
          <p:nvPr/>
        </p:nvSpPr>
        <p:spPr>
          <a:xfrm>
            <a:off x="5330949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2" name="Google Shape;4902;p22"/>
          <p:cNvSpPr/>
          <p:nvPr/>
        </p:nvSpPr>
        <p:spPr>
          <a:xfrm>
            <a:off x="5368355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3" name="Google Shape;4903;p22"/>
          <p:cNvSpPr/>
          <p:nvPr/>
        </p:nvSpPr>
        <p:spPr>
          <a:xfrm>
            <a:off x="5882789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4" name="Google Shape;4904;p22"/>
          <p:cNvSpPr/>
          <p:nvPr/>
        </p:nvSpPr>
        <p:spPr>
          <a:xfrm>
            <a:off x="6024504" y="2575632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26" y="1073"/>
                </a:cubicBezTo>
                <a:cubicBezTo>
                  <a:pt x="821" y="1073"/>
                  <a:pt x="1057" y="836"/>
                  <a:pt x="1057" y="537"/>
                </a:cubicBezTo>
                <a:cubicBezTo>
                  <a:pt x="1057" y="243"/>
                  <a:pt x="821" y="1"/>
                  <a:pt x="526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5" name="Google Shape;4905;p22"/>
          <p:cNvSpPr/>
          <p:nvPr/>
        </p:nvSpPr>
        <p:spPr>
          <a:xfrm>
            <a:off x="4533197" y="3298016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57" y="831"/>
                  <a:pt x="1057" y="537"/>
                </a:cubicBezTo>
                <a:cubicBezTo>
                  <a:pt x="1057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6" name="Google Shape;4906;p22"/>
          <p:cNvSpPr/>
          <p:nvPr/>
        </p:nvSpPr>
        <p:spPr>
          <a:xfrm>
            <a:off x="5718745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7" name="Google Shape;4907;p22"/>
          <p:cNvSpPr/>
          <p:nvPr/>
        </p:nvSpPr>
        <p:spPr>
          <a:xfrm>
            <a:off x="4167730" y="30201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8" name="Google Shape;4908;p22"/>
          <p:cNvSpPr/>
          <p:nvPr/>
        </p:nvSpPr>
        <p:spPr>
          <a:xfrm>
            <a:off x="4425033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9" name="Google Shape;4909;p22"/>
          <p:cNvSpPr/>
          <p:nvPr/>
        </p:nvSpPr>
        <p:spPr>
          <a:xfrm>
            <a:off x="4694739" y="309074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0" name="Google Shape;4910;p22"/>
          <p:cNvSpPr/>
          <p:nvPr/>
        </p:nvSpPr>
        <p:spPr>
          <a:xfrm>
            <a:off x="5830622" y="270138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1" name="Google Shape;4911;p22"/>
          <p:cNvSpPr/>
          <p:nvPr/>
        </p:nvSpPr>
        <p:spPr>
          <a:xfrm>
            <a:off x="6039298" y="31473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2" name="Google Shape;4912;p22"/>
          <p:cNvSpPr/>
          <p:nvPr/>
        </p:nvSpPr>
        <p:spPr>
          <a:xfrm>
            <a:off x="5591936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3" name="Google Shape;4913;p22"/>
          <p:cNvSpPr/>
          <p:nvPr/>
        </p:nvSpPr>
        <p:spPr>
          <a:xfrm>
            <a:off x="4600300" y="273910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4" name="Google Shape;4914;p22"/>
          <p:cNvSpPr/>
          <p:nvPr/>
        </p:nvSpPr>
        <p:spPr>
          <a:xfrm>
            <a:off x="4182665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5" name="Google Shape;4915;p22"/>
          <p:cNvSpPr/>
          <p:nvPr/>
        </p:nvSpPr>
        <p:spPr>
          <a:xfrm>
            <a:off x="6084070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22"/>
          <p:cNvSpPr/>
          <p:nvPr/>
        </p:nvSpPr>
        <p:spPr>
          <a:xfrm>
            <a:off x="6138152" y="290936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7" name="Google Shape;4917;p22"/>
          <p:cNvSpPr/>
          <p:nvPr/>
        </p:nvSpPr>
        <p:spPr>
          <a:xfrm>
            <a:off x="5183751" y="2782170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8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8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0"/>
                  <a:pt x="1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8" name="Google Shape;4918;p22"/>
          <p:cNvSpPr/>
          <p:nvPr/>
        </p:nvSpPr>
        <p:spPr>
          <a:xfrm>
            <a:off x="5733679" y="3382882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9" name="Google Shape;4919;p22"/>
          <p:cNvSpPr/>
          <p:nvPr/>
        </p:nvSpPr>
        <p:spPr>
          <a:xfrm>
            <a:off x="5465155" y="292822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0" name="Google Shape;4920;p22"/>
          <p:cNvSpPr/>
          <p:nvPr/>
        </p:nvSpPr>
        <p:spPr>
          <a:xfrm>
            <a:off x="5942356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1" name="Google Shape;4921;p22"/>
          <p:cNvSpPr/>
          <p:nvPr/>
        </p:nvSpPr>
        <p:spPr>
          <a:xfrm>
            <a:off x="5562097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2" name="Google Shape;4922;p22"/>
          <p:cNvSpPr/>
          <p:nvPr/>
        </p:nvSpPr>
        <p:spPr>
          <a:xfrm>
            <a:off x="4978055" y="30201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3" name="Google Shape;4923;p22"/>
          <p:cNvSpPr/>
          <p:nvPr/>
        </p:nvSpPr>
        <p:spPr>
          <a:xfrm>
            <a:off x="4857461" y="257563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22"/>
          <p:cNvSpPr/>
          <p:nvPr/>
        </p:nvSpPr>
        <p:spPr>
          <a:xfrm>
            <a:off x="4425033" y="30389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5" name="Google Shape;4925;p22"/>
          <p:cNvSpPr/>
          <p:nvPr/>
        </p:nvSpPr>
        <p:spPr>
          <a:xfrm>
            <a:off x="6158711" y="270138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6" name="Google Shape;4926;p22"/>
          <p:cNvSpPr/>
          <p:nvPr/>
        </p:nvSpPr>
        <p:spPr>
          <a:xfrm>
            <a:off x="5168845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0" y="1068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7" name="Google Shape;4927;p22"/>
          <p:cNvSpPr/>
          <p:nvPr/>
        </p:nvSpPr>
        <p:spPr>
          <a:xfrm>
            <a:off x="5007894" y="272024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8" name="Google Shape;4928;p22"/>
          <p:cNvSpPr/>
          <p:nvPr/>
        </p:nvSpPr>
        <p:spPr>
          <a:xfrm>
            <a:off x="5450363" y="3109600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26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9" name="Google Shape;4929;p22"/>
          <p:cNvSpPr/>
          <p:nvPr/>
        </p:nvSpPr>
        <p:spPr>
          <a:xfrm>
            <a:off x="5633025" y="2556984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26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26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0" name="Google Shape;4930;p22"/>
          <p:cNvSpPr/>
          <p:nvPr/>
        </p:nvSpPr>
        <p:spPr>
          <a:xfrm>
            <a:off x="5234007" y="268252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1" name="Google Shape;4931;p22"/>
          <p:cNvSpPr/>
          <p:nvPr/>
        </p:nvSpPr>
        <p:spPr>
          <a:xfrm>
            <a:off x="4687201" y="259449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2" name="Google Shape;4932;p22"/>
          <p:cNvSpPr/>
          <p:nvPr/>
        </p:nvSpPr>
        <p:spPr>
          <a:xfrm>
            <a:off x="2524950" y="-18206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3" name="Google Shape;4933;p22"/>
          <p:cNvSpPr/>
          <p:nvPr/>
        </p:nvSpPr>
        <p:spPr>
          <a:xfrm>
            <a:off x="3094058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62" y="836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4" name="Google Shape;4934;p22"/>
          <p:cNvSpPr/>
          <p:nvPr/>
        </p:nvSpPr>
        <p:spPr>
          <a:xfrm>
            <a:off x="2296163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5" name="Google Shape;4935;p22"/>
          <p:cNvSpPr/>
          <p:nvPr/>
        </p:nvSpPr>
        <p:spPr>
          <a:xfrm>
            <a:off x="2393106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6" name="Google Shape;4936;p22"/>
          <p:cNvSpPr/>
          <p:nvPr/>
        </p:nvSpPr>
        <p:spPr>
          <a:xfrm>
            <a:off x="2867803" y="15927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3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7" name="Google Shape;4937;p22"/>
          <p:cNvSpPr/>
          <p:nvPr/>
        </p:nvSpPr>
        <p:spPr>
          <a:xfrm>
            <a:off x="2800701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8" name="Google Shape;4938;p22"/>
          <p:cNvSpPr/>
          <p:nvPr/>
        </p:nvSpPr>
        <p:spPr>
          <a:xfrm>
            <a:off x="2251532" y="94748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9" name="Google Shape;4939;p22"/>
          <p:cNvSpPr/>
          <p:nvPr/>
        </p:nvSpPr>
        <p:spPr>
          <a:xfrm>
            <a:off x="2251532" y="15550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26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3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0" name="Google Shape;4940;p22"/>
          <p:cNvSpPr/>
          <p:nvPr/>
        </p:nvSpPr>
        <p:spPr>
          <a:xfrm>
            <a:off x="3832245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1" name="Google Shape;4941;p22"/>
          <p:cNvSpPr/>
          <p:nvPr/>
        </p:nvSpPr>
        <p:spPr>
          <a:xfrm>
            <a:off x="3481713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2" name="Google Shape;4942;p22"/>
          <p:cNvSpPr/>
          <p:nvPr/>
        </p:nvSpPr>
        <p:spPr>
          <a:xfrm>
            <a:off x="3213329" y="173882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3" name="Google Shape;4943;p22"/>
          <p:cNvSpPr/>
          <p:nvPr/>
        </p:nvSpPr>
        <p:spPr>
          <a:xfrm>
            <a:off x="1930839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4" name="Google Shape;4944;p22"/>
          <p:cNvSpPr/>
          <p:nvPr/>
        </p:nvSpPr>
        <p:spPr>
          <a:xfrm>
            <a:off x="2897670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5" name="Google Shape;4945;p22"/>
          <p:cNvSpPr/>
          <p:nvPr/>
        </p:nvSpPr>
        <p:spPr>
          <a:xfrm>
            <a:off x="245770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3"/>
                  <a:pt x="0" y="537"/>
                </a:cubicBezTo>
                <a:cubicBezTo>
                  <a:pt x="0" y="836"/>
                  <a:pt x="242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6" name="Google Shape;4946;p22"/>
          <p:cNvSpPr/>
          <p:nvPr/>
        </p:nvSpPr>
        <p:spPr>
          <a:xfrm>
            <a:off x="2882736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7" name="Google Shape;4947;p22"/>
          <p:cNvSpPr/>
          <p:nvPr/>
        </p:nvSpPr>
        <p:spPr>
          <a:xfrm>
            <a:off x="2480176" y="676627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6" y="0"/>
                  <a:pt x="0" y="237"/>
                  <a:pt x="0" y="536"/>
                </a:cubicBezTo>
                <a:cubicBezTo>
                  <a:pt x="0" y="830"/>
                  <a:pt x="236" y="1067"/>
                  <a:pt x="531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8" name="Google Shape;4948;p22"/>
          <p:cNvSpPr/>
          <p:nvPr/>
        </p:nvSpPr>
        <p:spPr>
          <a:xfrm>
            <a:off x="1856199" y="131966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43" y="1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9" name="Google Shape;4949;p22"/>
          <p:cNvSpPr/>
          <p:nvPr/>
        </p:nvSpPr>
        <p:spPr>
          <a:xfrm>
            <a:off x="3772538" y="1941458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0" name="Google Shape;4950;p22"/>
          <p:cNvSpPr/>
          <p:nvPr/>
        </p:nvSpPr>
        <p:spPr>
          <a:xfrm>
            <a:off x="2000445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1" name="Google Shape;4951;p22"/>
          <p:cNvSpPr/>
          <p:nvPr/>
        </p:nvSpPr>
        <p:spPr>
          <a:xfrm>
            <a:off x="2545338" y="87204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2" name="Google Shape;4952;p22"/>
          <p:cNvSpPr/>
          <p:nvPr/>
        </p:nvSpPr>
        <p:spPr>
          <a:xfrm>
            <a:off x="2635475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3" name="Google Shape;4953;p22"/>
          <p:cNvSpPr/>
          <p:nvPr/>
        </p:nvSpPr>
        <p:spPr>
          <a:xfrm>
            <a:off x="3355044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4" name="Google Shape;4954;p22"/>
          <p:cNvSpPr/>
          <p:nvPr/>
        </p:nvSpPr>
        <p:spPr>
          <a:xfrm>
            <a:off x="1945771" y="4904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5" name="Google Shape;4955;p22"/>
          <p:cNvSpPr/>
          <p:nvPr/>
        </p:nvSpPr>
        <p:spPr>
          <a:xfrm>
            <a:off x="3094058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62" y="836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6" name="Google Shape;4956;p22"/>
          <p:cNvSpPr/>
          <p:nvPr/>
        </p:nvSpPr>
        <p:spPr>
          <a:xfrm>
            <a:off x="2897670" y="1877843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2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7" name="Google Shape;4957;p22"/>
          <p:cNvSpPr/>
          <p:nvPr/>
        </p:nvSpPr>
        <p:spPr>
          <a:xfrm>
            <a:off x="2459618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8" name="Google Shape;4958;p22"/>
          <p:cNvSpPr/>
          <p:nvPr/>
        </p:nvSpPr>
        <p:spPr>
          <a:xfrm>
            <a:off x="2044486" y="63187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9" name="Google Shape;4959;p22"/>
          <p:cNvSpPr/>
          <p:nvPr/>
        </p:nvSpPr>
        <p:spPr>
          <a:xfrm>
            <a:off x="2946718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0" name="Google Shape;4960;p22"/>
          <p:cNvSpPr/>
          <p:nvPr/>
        </p:nvSpPr>
        <p:spPr>
          <a:xfrm>
            <a:off x="2539714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0"/>
                  <a:pt x="242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1" name="Google Shape;4961;p22"/>
          <p:cNvSpPr/>
          <p:nvPr/>
        </p:nvSpPr>
        <p:spPr>
          <a:xfrm>
            <a:off x="2094883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2" name="Google Shape;4962;p22"/>
          <p:cNvSpPr/>
          <p:nvPr/>
        </p:nvSpPr>
        <p:spPr>
          <a:xfrm>
            <a:off x="3496646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42"/>
                  <a:pt x="0" y="536"/>
                </a:cubicBezTo>
                <a:cubicBezTo>
                  <a:pt x="0" y="831"/>
                  <a:pt x="242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3" name="Google Shape;4963;p22"/>
          <p:cNvSpPr/>
          <p:nvPr/>
        </p:nvSpPr>
        <p:spPr>
          <a:xfrm>
            <a:off x="3228262" y="101986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1"/>
                </a:cubicBezTo>
                <a:cubicBezTo>
                  <a:pt x="1062" y="236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4" name="Google Shape;4964;p22"/>
          <p:cNvSpPr/>
          <p:nvPr/>
        </p:nvSpPr>
        <p:spPr>
          <a:xfrm>
            <a:off x="2741163" y="1936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26" y="1072"/>
                </a:cubicBezTo>
                <a:cubicBezTo>
                  <a:pt x="820" y="1072"/>
                  <a:pt x="1056" y="836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5" name="Google Shape;4965;p22"/>
          <p:cNvSpPr/>
          <p:nvPr/>
        </p:nvSpPr>
        <p:spPr>
          <a:xfrm>
            <a:off x="2188142" y="21253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6" name="Google Shape;4966;p22"/>
          <p:cNvSpPr/>
          <p:nvPr/>
        </p:nvSpPr>
        <p:spPr>
          <a:xfrm>
            <a:off x="3026983" y="163045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6" y="831"/>
                  <a:pt x="1056" y="537"/>
                </a:cubicBezTo>
                <a:cubicBezTo>
                  <a:pt x="1056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7" name="Google Shape;4967;p22"/>
          <p:cNvSpPr/>
          <p:nvPr/>
        </p:nvSpPr>
        <p:spPr>
          <a:xfrm>
            <a:off x="3131321" y="57529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8" name="Google Shape;4968;p22"/>
          <p:cNvSpPr/>
          <p:nvPr/>
        </p:nvSpPr>
        <p:spPr>
          <a:xfrm>
            <a:off x="2931784" y="33973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9" name="Google Shape;4969;p22"/>
          <p:cNvSpPr/>
          <p:nvPr/>
        </p:nvSpPr>
        <p:spPr>
          <a:xfrm>
            <a:off x="2495082" y="161159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2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57" y="831"/>
                  <a:pt x="1057" y="537"/>
                </a:cubicBezTo>
                <a:cubicBezTo>
                  <a:pt x="1057" y="243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22"/>
          <p:cNvSpPr/>
          <p:nvPr/>
        </p:nvSpPr>
        <p:spPr>
          <a:xfrm>
            <a:off x="3563890" y="179540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1" name="Google Shape;4971;p22"/>
          <p:cNvSpPr/>
          <p:nvPr/>
        </p:nvSpPr>
        <p:spPr>
          <a:xfrm>
            <a:off x="3041888" y="1281950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2" name="Google Shape;4972;p22"/>
          <p:cNvSpPr/>
          <p:nvPr/>
        </p:nvSpPr>
        <p:spPr>
          <a:xfrm>
            <a:off x="1945771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3" name="Google Shape;4973;p22"/>
          <p:cNvSpPr/>
          <p:nvPr/>
        </p:nvSpPr>
        <p:spPr>
          <a:xfrm>
            <a:off x="2741163" y="147036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26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26" y="1067"/>
                </a:cubicBezTo>
                <a:cubicBezTo>
                  <a:pt x="820" y="1067"/>
                  <a:pt x="1056" y="830"/>
                  <a:pt x="1056" y="536"/>
                </a:cubicBezTo>
                <a:cubicBezTo>
                  <a:pt x="1056" y="237"/>
                  <a:pt x="820" y="0"/>
                  <a:pt x="526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4" name="Google Shape;4974;p22"/>
          <p:cNvSpPr/>
          <p:nvPr/>
        </p:nvSpPr>
        <p:spPr>
          <a:xfrm>
            <a:off x="2094883" y="130080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5" name="Google Shape;4975;p22"/>
          <p:cNvSpPr/>
          <p:nvPr/>
        </p:nvSpPr>
        <p:spPr>
          <a:xfrm>
            <a:off x="2281230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6" name="Google Shape;4976;p22"/>
          <p:cNvSpPr/>
          <p:nvPr/>
        </p:nvSpPr>
        <p:spPr>
          <a:xfrm>
            <a:off x="1856199" y="74020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37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7" name="Google Shape;4977;p22"/>
          <p:cNvSpPr/>
          <p:nvPr/>
        </p:nvSpPr>
        <p:spPr>
          <a:xfrm>
            <a:off x="3213329" y="28315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8" name="Google Shape;4978;p22"/>
          <p:cNvSpPr/>
          <p:nvPr/>
        </p:nvSpPr>
        <p:spPr>
          <a:xfrm>
            <a:off x="2702577" y="7213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9" name="Google Shape;4979;p22"/>
          <p:cNvSpPr/>
          <p:nvPr/>
        </p:nvSpPr>
        <p:spPr>
          <a:xfrm>
            <a:off x="2296163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0" name="Google Shape;4980;p22"/>
          <p:cNvSpPr/>
          <p:nvPr/>
        </p:nvSpPr>
        <p:spPr>
          <a:xfrm>
            <a:off x="3340138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1" name="Google Shape;4981;p22"/>
          <p:cNvSpPr/>
          <p:nvPr/>
        </p:nvSpPr>
        <p:spPr>
          <a:xfrm>
            <a:off x="2251532" y="377375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2" name="Google Shape;4982;p22"/>
          <p:cNvSpPr/>
          <p:nvPr/>
        </p:nvSpPr>
        <p:spPr>
          <a:xfrm>
            <a:off x="2251532" y="4381467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26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3" name="Google Shape;4983;p22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4" name="Google Shape;4984;p22"/>
          <p:cNvSpPr/>
          <p:nvPr/>
        </p:nvSpPr>
        <p:spPr>
          <a:xfrm>
            <a:off x="2897670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5" name="Google Shape;4985;p22"/>
          <p:cNvSpPr/>
          <p:nvPr/>
        </p:nvSpPr>
        <p:spPr>
          <a:xfrm>
            <a:off x="2480176" y="350286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6" y="1"/>
                  <a:pt x="0" y="243"/>
                  <a:pt x="0" y="537"/>
                </a:cubicBezTo>
                <a:cubicBezTo>
                  <a:pt x="0" y="836"/>
                  <a:pt x="236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6" name="Google Shape;4986;p22"/>
          <p:cNvSpPr/>
          <p:nvPr/>
        </p:nvSpPr>
        <p:spPr>
          <a:xfrm>
            <a:off x="1856199" y="41459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7" name="Google Shape;4987;p22"/>
          <p:cNvSpPr/>
          <p:nvPr/>
        </p:nvSpPr>
        <p:spPr>
          <a:xfrm>
            <a:off x="2000445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8" name="Google Shape;4988;p22"/>
          <p:cNvSpPr/>
          <p:nvPr/>
        </p:nvSpPr>
        <p:spPr>
          <a:xfrm>
            <a:off x="2545338" y="3698491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9" name="Google Shape;4989;p22"/>
          <p:cNvSpPr/>
          <p:nvPr/>
        </p:nvSpPr>
        <p:spPr>
          <a:xfrm>
            <a:off x="2635475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0" name="Google Shape;4990;p22"/>
          <p:cNvSpPr/>
          <p:nvPr/>
        </p:nvSpPr>
        <p:spPr>
          <a:xfrm>
            <a:off x="3802405" y="31473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1" name="Google Shape;4991;p22"/>
          <p:cNvSpPr/>
          <p:nvPr/>
        </p:nvSpPr>
        <p:spPr>
          <a:xfrm>
            <a:off x="1945771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2" name="Google Shape;4992;p22"/>
          <p:cNvSpPr/>
          <p:nvPr/>
        </p:nvSpPr>
        <p:spPr>
          <a:xfrm>
            <a:off x="3094058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37"/>
                  <a:pt x="821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3" name="Google Shape;4993;p22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4" name="Google Shape;4994;p22"/>
          <p:cNvSpPr/>
          <p:nvPr/>
        </p:nvSpPr>
        <p:spPr>
          <a:xfrm>
            <a:off x="2459618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93" y="3616"/>
                </a:cubicBezTo>
                <a:cubicBezTo>
                  <a:pt x="2780" y="3616"/>
                  <a:pt x="3579" y="2807"/>
                  <a:pt x="3579" y="1808"/>
                </a:cubicBezTo>
                <a:cubicBezTo>
                  <a:pt x="3579" y="810"/>
                  <a:pt x="2780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5" name="Google Shape;4995;p22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6" name="Google Shape;4996;p22"/>
          <p:cNvSpPr/>
          <p:nvPr/>
        </p:nvSpPr>
        <p:spPr>
          <a:xfrm>
            <a:off x="2044486" y="3458144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93" y="0"/>
                </a:moveTo>
                <a:cubicBezTo>
                  <a:pt x="805" y="0"/>
                  <a:pt x="1" y="809"/>
                  <a:pt x="1" y="1808"/>
                </a:cubicBezTo>
                <a:cubicBezTo>
                  <a:pt x="1" y="2806"/>
                  <a:pt x="805" y="3616"/>
                  <a:pt x="1793" y="3616"/>
                </a:cubicBezTo>
                <a:cubicBezTo>
                  <a:pt x="2780" y="3616"/>
                  <a:pt x="3579" y="2806"/>
                  <a:pt x="3579" y="1808"/>
                </a:cubicBezTo>
                <a:cubicBezTo>
                  <a:pt x="3579" y="809"/>
                  <a:pt x="2780" y="0"/>
                  <a:pt x="1793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7" name="Google Shape;4997;p22"/>
          <p:cNvSpPr/>
          <p:nvPr/>
        </p:nvSpPr>
        <p:spPr>
          <a:xfrm>
            <a:off x="2539714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37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8" name="Google Shape;4998;p22"/>
          <p:cNvSpPr/>
          <p:nvPr/>
        </p:nvSpPr>
        <p:spPr>
          <a:xfrm>
            <a:off x="2094883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9" name="Google Shape;4999;p22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0" name="Google Shape;5000;p22"/>
          <p:cNvSpPr/>
          <p:nvPr/>
        </p:nvSpPr>
        <p:spPr>
          <a:xfrm>
            <a:off x="3496646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42" y="1"/>
                  <a:pt x="0" y="237"/>
                  <a:pt x="0" y="531"/>
                </a:cubicBezTo>
                <a:cubicBezTo>
                  <a:pt x="0" y="831"/>
                  <a:pt x="242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1" name="Google Shape;5001;p22"/>
          <p:cNvSpPr/>
          <p:nvPr/>
        </p:nvSpPr>
        <p:spPr>
          <a:xfrm>
            <a:off x="3131321" y="3401741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2" name="Google Shape;5002;p22"/>
          <p:cNvSpPr/>
          <p:nvPr/>
        </p:nvSpPr>
        <p:spPr>
          <a:xfrm>
            <a:off x="2495082" y="4438045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2" y="1068"/>
                </a:cubicBezTo>
                <a:cubicBezTo>
                  <a:pt x="821" y="1068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3" name="Google Shape;5003;p22"/>
          <p:cNvSpPr/>
          <p:nvPr/>
        </p:nvSpPr>
        <p:spPr>
          <a:xfrm>
            <a:off x="1945771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4" name="Google Shape;5004;p22"/>
          <p:cNvSpPr/>
          <p:nvPr/>
        </p:nvSpPr>
        <p:spPr>
          <a:xfrm>
            <a:off x="2094883" y="41270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5" name="Google Shape;5005;p22"/>
          <p:cNvSpPr/>
          <p:nvPr/>
        </p:nvSpPr>
        <p:spPr>
          <a:xfrm>
            <a:off x="2281230" y="354761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6" name="Google Shape;5006;p22"/>
          <p:cNvSpPr/>
          <p:nvPr/>
        </p:nvSpPr>
        <p:spPr>
          <a:xfrm>
            <a:off x="1856199" y="356647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7" name="Google Shape;5007;p22"/>
          <p:cNvSpPr/>
          <p:nvPr/>
        </p:nvSpPr>
        <p:spPr>
          <a:xfrm>
            <a:off x="2702577" y="354761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8" name="Google Shape;5008;p22"/>
          <p:cNvSpPr/>
          <p:nvPr/>
        </p:nvSpPr>
        <p:spPr>
          <a:xfrm>
            <a:off x="287916" y="-1820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9" name="Google Shape;5009;p22"/>
          <p:cNvSpPr/>
          <p:nvPr/>
        </p:nvSpPr>
        <p:spPr>
          <a:xfrm>
            <a:off x="857024" y="302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0" name="Google Shape;5010;p22"/>
          <p:cNvSpPr/>
          <p:nvPr/>
        </p:nvSpPr>
        <p:spPr>
          <a:xfrm>
            <a:off x="1408865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1" name="Google Shape;5011;p22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22"/>
          <p:cNvSpPr/>
          <p:nvPr/>
        </p:nvSpPr>
        <p:spPr>
          <a:xfrm>
            <a:off x="1103105" y="74020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37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22"/>
          <p:cNvSpPr/>
          <p:nvPr/>
        </p:nvSpPr>
        <p:spPr>
          <a:xfrm>
            <a:off x="1073379" y="141378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4" name="Google Shape;5014;p22"/>
          <p:cNvSpPr/>
          <p:nvPr/>
        </p:nvSpPr>
        <p:spPr>
          <a:xfrm>
            <a:off x="563808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22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6" name="Google Shape;5016;p22"/>
          <p:cNvSpPr/>
          <p:nvPr/>
        </p:nvSpPr>
        <p:spPr>
          <a:xfrm>
            <a:off x="1595212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22"/>
          <p:cNvSpPr/>
          <p:nvPr/>
        </p:nvSpPr>
        <p:spPr>
          <a:xfrm>
            <a:off x="1453638" y="61301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22"/>
          <p:cNvSpPr/>
          <p:nvPr/>
        </p:nvSpPr>
        <p:spPr>
          <a:xfrm>
            <a:off x="1244820" y="12784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22"/>
          <p:cNvSpPr/>
          <p:nvPr/>
        </p:nvSpPr>
        <p:spPr>
          <a:xfrm>
            <a:off x="1684785" y="119708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0" name="Google Shape;5020;p22"/>
          <p:cNvSpPr/>
          <p:nvPr/>
        </p:nvSpPr>
        <p:spPr>
          <a:xfrm>
            <a:off x="660778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22"/>
          <p:cNvSpPr/>
          <p:nvPr/>
        </p:nvSpPr>
        <p:spPr>
          <a:xfrm>
            <a:off x="220813" y="26429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22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22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22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22"/>
          <p:cNvSpPr/>
          <p:nvPr/>
        </p:nvSpPr>
        <p:spPr>
          <a:xfrm>
            <a:off x="398441" y="4904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6"/>
                  <a:pt x="242" y="1072"/>
                  <a:pt x="531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22"/>
          <p:cNvSpPr/>
          <p:nvPr/>
        </p:nvSpPr>
        <p:spPr>
          <a:xfrm>
            <a:off x="1438704" y="100405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22"/>
          <p:cNvSpPr/>
          <p:nvPr/>
        </p:nvSpPr>
        <p:spPr>
          <a:xfrm>
            <a:off x="1565514" y="32087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22"/>
          <p:cNvSpPr/>
          <p:nvPr/>
        </p:nvSpPr>
        <p:spPr>
          <a:xfrm>
            <a:off x="1118011" y="37744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22"/>
          <p:cNvSpPr/>
          <p:nvPr/>
        </p:nvSpPr>
        <p:spPr>
          <a:xfrm>
            <a:off x="857024" y="815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22"/>
          <p:cNvSpPr/>
          <p:nvPr/>
        </p:nvSpPr>
        <p:spPr>
          <a:xfrm>
            <a:off x="1229887" y="121594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22"/>
          <p:cNvSpPr/>
          <p:nvPr/>
        </p:nvSpPr>
        <p:spPr>
          <a:xfrm>
            <a:off x="1341762" y="79678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2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2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22"/>
          <p:cNvSpPr/>
          <p:nvPr/>
        </p:nvSpPr>
        <p:spPr>
          <a:xfrm>
            <a:off x="1610145" y="53757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42" y="0"/>
                  <a:pt x="1" y="242"/>
                  <a:pt x="1" y="536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22"/>
          <p:cNvSpPr/>
          <p:nvPr/>
        </p:nvSpPr>
        <p:spPr>
          <a:xfrm>
            <a:off x="1722021" y="1489225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22"/>
          <p:cNvSpPr/>
          <p:nvPr/>
        </p:nvSpPr>
        <p:spPr>
          <a:xfrm>
            <a:off x="222726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22"/>
          <p:cNvSpPr/>
          <p:nvPr/>
        </p:nvSpPr>
        <p:spPr>
          <a:xfrm>
            <a:off x="1664227" y="82916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5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5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22"/>
          <p:cNvSpPr/>
          <p:nvPr/>
        </p:nvSpPr>
        <p:spPr>
          <a:xfrm>
            <a:off x="1067783" y="959130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7" name="Google Shape;5037;p22"/>
          <p:cNvSpPr/>
          <p:nvPr/>
        </p:nvSpPr>
        <p:spPr>
          <a:xfrm>
            <a:off x="709826" y="-4410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87" y="1"/>
                </a:moveTo>
                <a:cubicBezTo>
                  <a:pt x="800" y="1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8" name="Google Shape;5038;p22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9" name="Google Shape;5039;p22"/>
          <p:cNvSpPr/>
          <p:nvPr/>
        </p:nvSpPr>
        <p:spPr>
          <a:xfrm>
            <a:off x="1259753" y="5564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0" name="Google Shape;5040;p22"/>
          <p:cNvSpPr/>
          <p:nvPr/>
        </p:nvSpPr>
        <p:spPr>
          <a:xfrm>
            <a:off x="991372" y="101986"/>
            <a:ext cx="29727" cy="37542"/>
          </a:xfrm>
          <a:custGeom>
            <a:avLst/>
            <a:gdLst/>
            <a:ahLst/>
            <a:cxnLst/>
            <a:rect l="l" t="t" r="r" b="b"/>
            <a:pathLst>
              <a:path w="1057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57" y="830"/>
                  <a:pt x="1057" y="531"/>
                </a:cubicBezTo>
                <a:cubicBezTo>
                  <a:pt x="1057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1" name="Google Shape;5041;p22"/>
          <p:cNvSpPr/>
          <p:nvPr/>
        </p:nvSpPr>
        <p:spPr>
          <a:xfrm>
            <a:off x="1468571" y="83127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6"/>
                  <a:pt x="0" y="531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6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2" name="Google Shape;5042;p22"/>
          <p:cNvSpPr/>
          <p:nvPr/>
        </p:nvSpPr>
        <p:spPr>
          <a:xfrm>
            <a:off x="1722021" y="759066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3" name="Google Shape;5043;p22"/>
          <p:cNvSpPr/>
          <p:nvPr/>
        </p:nvSpPr>
        <p:spPr>
          <a:xfrm>
            <a:off x="504102" y="1936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4" name="Google Shape;5044;p22"/>
          <p:cNvSpPr/>
          <p:nvPr/>
        </p:nvSpPr>
        <p:spPr>
          <a:xfrm>
            <a:off x="1438704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5" name="Google Shape;5045;p22"/>
          <p:cNvSpPr/>
          <p:nvPr/>
        </p:nvSpPr>
        <p:spPr>
          <a:xfrm>
            <a:off x="909334" y="1041601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1" y="1072"/>
                  <a:pt x="1057" y="830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6" name="Google Shape;5046;p22"/>
          <p:cNvSpPr/>
          <p:nvPr/>
        </p:nvSpPr>
        <p:spPr>
          <a:xfrm>
            <a:off x="894429" y="575295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7" name="Google Shape;5047;p22"/>
          <p:cNvSpPr/>
          <p:nvPr/>
        </p:nvSpPr>
        <p:spPr>
          <a:xfrm>
            <a:off x="694920" y="33973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8" name="Google Shape;5048;p22"/>
          <p:cNvSpPr/>
          <p:nvPr/>
        </p:nvSpPr>
        <p:spPr>
          <a:xfrm>
            <a:off x="1535674" y="12348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9" name="Google Shape;5049;p22"/>
          <p:cNvSpPr/>
          <p:nvPr/>
        </p:nvSpPr>
        <p:spPr>
          <a:xfrm>
            <a:off x="1326829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0" name="Google Shape;5050;p22"/>
          <p:cNvSpPr/>
          <p:nvPr/>
        </p:nvSpPr>
        <p:spPr>
          <a:xfrm>
            <a:off x="804856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1" name="Google Shape;5051;p22"/>
          <p:cNvSpPr/>
          <p:nvPr/>
        </p:nvSpPr>
        <p:spPr>
          <a:xfrm>
            <a:off x="1229887" y="15738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2" name="Google Shape;5052;p22"/>
          <p:cNvSpPr/>
          <p:nvPr/>
        </p:nvSpPr>
        <p:spPr>
          <a:xfrm>
            <a:off x="504102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3" name="Google Shape;5053;p22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4" name="Google Shape;5054;p22"/>
          <p:cNvSpPr/>
          <p:nvPr/>
        </p:nvSpPr>
        <p:spPr>
          <a:xfrm>
            <a:off x="976437" y="28315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5" name="Google Shape;5055;p22"/>
          <p:cNvSpPr/>
          <p:nvPr/>
        </p:nvSpPr>
        <p:spPr>
          <a:xfrm>
            <a:off x="465686" y="72134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6" name="Google Shape;5056;p22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7" name="Google Shape;5057;p22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8" name="Google Shape;5058;p22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9" name="Google Shape;5059;p22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0" name="Google Shape;5060;p22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1" name="Google Shape;5061;p22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2" name="Google Shape;5062;p22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3" name="Google Shape;5063;p22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4" name="Google Shape;5064;p22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5" name="Google Shape;5065;p22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6" name="Google Shape;5066;p22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7" name="Google Shape;5067;p22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8" name="Google Shape;5068;p22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9" name="Google Shape;5069;p22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0" name="Google Shape;5070;p22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1" name="Google Shape;5071;p22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2" name="Google Shape;5072;p22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3" name="Google Shape;5073;p22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4" name="Google Shape;5074;p22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5" name="Google Shape;5075;p22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6" name="Google Shape;5076;p22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7" name="Google Shape;5077;p22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8" name="Google Shape;5078;p22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9" name="Google Shape;5079;p22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0" name="Google Shape;5080;p22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1" name="Google Shape;5081;p22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2" name="Google Shape;5082;p22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3" name="Google Shape;5083;p22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4" name="Google Shape;5084;p22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22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6" name="Google Shape;5086;p22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22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22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22"/>
          <p:cNvSpPr/>
          <p:nvPr/>
        </p:nvSpPr>
        <p:spPr>
          <a:xfrm>
            <a:off x="1722021" y="35853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22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1" name="Google Shape;5091;p22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2" name="Google Shape;5092;p22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3" name="Google Shape;5093;p22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22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22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22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22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8" name="Google Shape;5098;p22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9" name="Google Shape;5099;p22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0" name="Google Shape;5100;p22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solidFill>
          <a:schemeClr val="accent2"/>
        </a:solidFill>
        <a:effectLst/>
      </p:bgPr>
    </p:bg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2" name="Google Shape;5102;p2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5103" name="Google Shape;5103;p2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2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2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2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2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2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2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2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2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2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2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2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2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2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2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2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2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2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2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2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2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2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2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2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2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2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2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2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2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2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2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2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2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2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2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2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2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2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2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2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2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2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2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2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2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2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2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2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2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2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2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2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2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2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2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2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2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2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2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2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2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2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2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2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2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2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2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2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2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2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2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2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2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2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2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2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2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2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2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2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2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2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2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2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2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2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2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2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2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2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2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2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2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2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2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2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2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2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2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2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2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2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2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2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2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2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2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2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2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2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2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2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2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0" name="Google Shape;5690;p23"/>
          <p:cNvSpPr/>
          <p:nvPr/>
        </p:nvSpPr>
        <p:spPr>
          <a:xfrm>
            <a:off x="1760471" y="-308975"/>
            <a:ext cx="4650040" cy="55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1" name="Google Shape;5691;p23"/>
          <p:cNvSpPr txBox="1">
            <a:spLocks noGrp="1"/>
          </p:cNvSpPr>
          <p:nvPr>
            <p:ph type="ctrTitle"/>
          </p:nvPr>
        </p:nvSpPr>
        <p:spPr>
          <a:xfrm>
            <a:off x="2490896" y="2884250"/>
            <a:ext cx="3304569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92" name="Google Shape;5692;p23"/>
          <p:cNvSpPr txBox="1">
            <a:spLocks noGrp="1"/>
          </p:cNvSpPr>
          <p:nvPr>
            <p:ph type="subTitle" idx="1"/>
          </p:nvPr>
        </p:nvSpPr>
        <p:spPr>
          <a:xfrm>
            <a:off x="3098409" y="3648550"/>
            <a:ext cx="208954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93" name="Google Shape;5693;p23"/>
          <p:cNvSpPr txBox="1">
            <a:spLocks noGrp="1"/>
          </p:cNvSpPr>
          <p:nvPr>
            <p:ph type="title" idx="2" hasCustomPrompt="1"/>
          </p:nvPr>
        </p:nvSpPr>
        <p:spPr>
          <a:xfrm>
            <a:off x="2919764" y="811900"/>
            <a:ext cx="2446834" cy="92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bg>
      <p:bgPr>
        <a:solidFill>
          <a:schemeClr val="accent1"/>
        </a:solidFill>
        <a:effectLst/>
      </p:bgPr>
    </p:bg>
    <p:spTree>
      <p:nvGrpSpPr>
        <p:cNvPr id="1" name="Shape 5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5" name="Google Shape;5695;p24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5696" name="Google Shape;5696;p2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3" name="Google Shape;6283;p24"/>
          <p:cNvSpPr/>
          <p:nvPr/>
        </p:nvSpPr>
        <p:spPr>
          <a:xfrm>
            <a:off x="1426961" y="-147050"/>
            <a:ext cx="4454849" cy="543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4" name="Google Shape;6284;p24"/>
          <p:cNvSpPr txBox="1">
            <a:spLocks noGrp="1"/>
          </p:cNvSpPr>
          <p:nvPr>
            <p:ph type="ctrTitle"/>
          </p:nvPr>
        </p:nvSpPr>
        <p:spPr>
          <a:xfrm flipH="1">
            <a:off x="2593587" y="3296825"/>
            <a:ext cx="2121677" cy="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285" name="Google Shape;6285;p24"/>
          <p:cNvSpPr txBox="1">
            <a:spLocks noGrp="1"/>
          </p:cNvSpPr>
          <p:nvPr>
            <p:ph type="subTitle" idx="1"/>
          </p:nvPr>
        </p:nvSpPr>
        <p:spPr>
          <a:xfrm flipH="1">
            <a:off x="2394320" y="1361200"/>
            <a:ext cx="252021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Google Shape;6287;p25"/>
          <p:cNvSpPr txBox="1">
            <a:spLocks noGrp="1"/>
          </p:cNvSpPr>
          <p:nvPr>
            <p:ph type="subTitle" idx="1"/>
          </p:nvPr>
        </p:nvSpPr>
        <p:spPr>
          <a:xfrm flipH="1">
            <a:off x="4597766" y="2468823"/>
            <a:ext cx="2135584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88" name="Google Shape;6288;p25"/>
          <p:cNvSpPr txBox="1">
            <a:spLocks noGrp="1"/>
          </p:cNvSpPr>
          <p:nvPr>
            <p:ph type="title"/>
          </p:nvPr>
        </p:nvSpPr>
        <p:spPr>
          <a:xfrm>
            <a:off x="5161876" y="3480100"/>
            <a:ext cx="1571355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6289" name="Google Shape;6289;p25"/>
          <p:cNvGrpSpPr/>
          <p:nvPr/>
        </p:nvGrpSpPr>
        <p:grpSpPr>
          <a:xfrm>
            <a:off x="14499" y="-44102"/>
            <a:ext cx="6740713" cy="5221595"/>
            <a:chOff x="18139" y="-44102"/>
            <a:chExt cx="8433211" cy="5221595"/>
          </a:xfrm>
        </p:grpSpPr>
        <p:sp>
          <p:nvSpPr>
            <p:cNvPr id="6290" name="Google Shape;6290;p25"/>
            <p:cNvSpPr/>
            <p:nvPr/>
          </p:nvSpPr>
          <p:spPr>
            <a:xfrm rot="10800000">
              <a:off x="363339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 rot="10800000">
              <a:off x="649358" y="46240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 rot="10800000">
              <a:off x="528075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 rot="10800000">
              <a:off x="845338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 rot="10800000">
              <a:off x="18139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 rot="10800000">
              <a:off x="24353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 rot="10800000">
              <a:off x="705407" y="414815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 rot="10800000">
              <a:off x="705407" y="35406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 rot="10800000">
              <a:off x="803398" y="29140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 rot="10800000">
              <a:off x="1106622" y="490195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 rot="10800000">
              <a:off x="44729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 rot="10800000">
              <a:off x="419353" y="441922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 rot="10800000">
              <a:off x="304158" y="285760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 rot="10800000">
              <a:off x="1199792" y="377614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 rot="10800000">
              <a:off x="18139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 rot="10800000">
              <a:off x="1019539" y="35406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 rot="10800000">
              <a:off x="546758" y="3015339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 rot="10800000">
              <a:off x="337654" y="422359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 rot="10800000">
              <a:off x="225027" y="460520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 rot="10800000">
              <a:off x="1087939" y="46052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 rot="10800000">
              <a:off x="1087939" y="28010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 rot="10800000">
              <a:off x="35630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 rot="10800000">
              <a:off x="1080902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 rot="10800000">
              <a:off x="875668" y="437428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 rot="10800000">
              <a:off x="34465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 rot="10800000">
              <a:off x="901388" y="40540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 rot="10800000">
              <a:off x="882705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 rot="10800000">
              <a:off x="147936" y="267383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 rot="10800000">
              <a:off x="92837" y="49019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 rot="10800000">
              <a:off x="784714" y="48831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 rot="10800000">
              <a:off x="400670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 rot="10800000">
              <a:off x="565442" y="274445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 rot="10800000">
              <a:off x="1087939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 rot="10800000">
              <a:off x="92837" y="362548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 rot="10800000">
              <a:off x="901388" y="379500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 rot="10800000">
              <a:off x="668041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 rot="10800000">
              <a:off x="1199792" y="435543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 rot="10800000">
              <a:off x="140899" y="43742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 rot="10800000">
              <a:off x="1000856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 rot="10800000">
              <a:off x="363339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 rot="10800000">
              <a:off x="649358" y="179762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 rot="10800000">
              <a:off x="528075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 rot="10800000">
              <a:off x="18139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 rot="10800000">
              <a:off x="24353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 rot="10800000">
              <a:off x="705407" y="132188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 rot="10800000">
              <a:off x="705407" y="71417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 rot="10800000">
              <a:off x="803398" y="877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 rot="10800000">
              <a:off x="110662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 rot="10800000">
              <a:off x="78471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 rot="10800000">
              <a:off x="44729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 rot="10800000">
              <a:off x="419353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 rot="10800000">
              <a:off x="304158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 rot="10800000">
              <a:off x="1199792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 rot="10800000">
              <a:off x="18139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 rot="10800000">
              <a:off x="1019539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 rot="10800000">
              <a:off x="546758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 rot="10800000">
              <a:off x="337654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 rot="10800000">
              <a:off x="225027" y="177876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 rot="10800000">
              <a:off x="565442" y="235653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 rot="10800000">
              <a:off x="1181109" y="253886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 rot="10800000">
              <a:off x="1087939" y="17787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 rot="10800000">
              <a:off x="1087939" y="-254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 rot="10800000">
              <a:off x="35630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 rot="10800000">
              <a:off x="1080902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 rot="10800000">
              <a:off x="875668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 rot="10800000">
              <a:off x="34465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 rot="10800000">
              <a:off x="901388" y="12275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 rot="10800000">
              <a:off x="882705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 rot="10800000">
              <a:off x="92837" y="20755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 rot="10800000">
              <a:off x="24353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 rot="10800000">
              <a:off x="784714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 rot="10800000">
              <a:off x="400670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 rot="10800000">
              <a:off x="1087939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 rot="10800000">
              <a:off x="55505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 rot="10800000">
              <a:off x="92837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 rot="10800000">
              <a:off x="901388" y="9685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 rot="10800000">
              <a:off x="668041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 rot="10800000">
              <a:off x="1199792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 rot="10800000">
              <a:off x="45672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 rot="10800000">
              <a:off x="140899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 rot="10800000">
              <a:off x="3161883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 rot="10800000">
              <a:off x="2449845" y="47936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 rot="10800000">
              <a:off x="175948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 rot="10800000">
              <a:off x="3448078" y="462406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 rot="10800000">
              <a:off x="2142011" y="435543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 rot="10800000">
              <a:off x="3326796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 rot="10800000">
              <a:off x="3643883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 rot="10800000">
              <a:off x="2179342" y="36818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 rot="10800000">
              <a:off x="2732943" y="35028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5"/>
            <p:cNvSpPr/>
            <p:nvPr/>
          </p:nvSpPr>
          <p:spPr>
            <a:xfrm rot="10800000">
              <a:off x="1787557" y="2895323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5"/>
            <p:cNvSpPr/>
            <p:nvPr/>
          </p:nvSpPr>
          <p:spPr>
            <a:xfrm rot="10800000">
              <a:off x="2816859" y="381386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5"/>
            <p:cNvSpPr/>
            <p:nvPr/>
          </p:nvSpPr>
          <p:spPr>
            <a:xfrm rot="10800000">
              <a:off x="304225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5"/>
            <p:cNvSpPr/>
            <p:nvPr/>
          </p:nvSpPr>
          <p:spPr>
            <a:xfrm rot="10800000">
              <a:off x="3503917" y="41481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5"/>
            <p:cNvSpPr/>
            <p:nvPr/>
          </p:nvSpPr>
          <p:spPr>
            <a:xfrm rot="10800000">
              <a:off x="3503917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5"/>
            <p:cNvSpPr/>
            <p:nvPr/>
          </p:nvSpPr>
          <p:spPr>
            <a:xfrm rot="10800000">
              <a:off x="1526309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5"/>
            <p:cNvSpPr/>
            <p:nvPr/>
          </p:nvSpPr>
          <p:spPr>
            <a:xfrm rot="10800000">
              <a:off x="3601907" y="291400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5"/>
            <p:cNvSpPr/>
            <p:nvPr/>
          </p:nvSpPr>
          <p:spPr>
            <a:xfrm rot="10800000">
              <a:off x="1703641" y="44826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5"/>
            <p:cNvSpPr/>
            <p:nvPr/>
          </p:nvSpPr>
          <p:spPr>
            <a:xfrm rot="10800000">
              <a:off x="1964714" y="49679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5"/>
            <p:cNvSpPr/>
            <p:nvPr/>
          </p:nvSpPr>
          <p:spPr>
            <a:xfrm rot="10800000">
              <a:off x="2033113" y="31166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5"/>
            <p:cNvSpPr/>
            <p:nvPr/>
          </p:nvSpPr>
          <p:spPr>
            <a:xfrm rot="10800000">
              <a:off x="1386343" y="297058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5"/>
            <p:cNvSpPr/>
            <p:nvPr/>
          </p:nvSpPr>
          <p:spPr>
            <a:xfrm rot="10800000">
              <a:off x="2300660" y="33568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5"/>
            <p:cNvSpPr/>
            <p:nvPr/>
          </p:nvSpPr>
          <p:spPr>
            <a:xfrm rot="10800000">
              <a:off x="2515113" y="27255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5"/>
            <p:cNvSpPr/>
            <p:nvPr/>
          </p:nvSpPr>
          <p:spPr>
            <a:xfrm rot="10800000">
              <a:off x="1414456" y="389855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5"/>
            <p:cNvSpPr/>
            <p:nvPr/>
          </p:nvSpPr>
          <p:spPr>
            <a:xfrm rot="10800000">
              <a:off x="269557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5"/>
            <p:cNvSpPr/>
            <p:nvPr/>
          </p:nvSpPr>
          <p:spPr>
            <a:xfrm rot="10800000">
              <a:off x="3246011" y="48313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 rot="10800000">
              <a:off x="2714260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 rot="10800000">
              <a:off x="3217898" y="441922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 rot="10800000">
              <a:off x="3102913" y="285760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 rot="10800000">
              <a:off x="3998512" y="377614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 rot="10800000">
              <a:off x="2816859" y="289532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 rot="10800000">
              <a:off x="1601006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 rot="10800000">
              <a:off x="3818049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 rot="10800000">
              <a:off x="3345479" y="3015339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 rot="10800000">
              <a:off x="3136374" y="422359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 rot="10800000">
              <a:off x="1722289" y="409175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 rot="10800000">
              <a:off x="1563675" y="477476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 rot="10800000">
              <a:off x="2123328" y="47181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 rot="10800000">
              <a:off x="2449845" y="4280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 rot="10800000">
              <a:off x="3886483" y="28010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 rot="10800000">
              <a:off x="1843396" y="429902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 rot="10800000">
              <a:off x="1507625" y="455806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 rot="10800000">
              <a:off x="1367660" y="3606623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 rot="10800000">
              <a:off x="2695577" y="321797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 rot="10800000">
              <a:off x="2198026" y="269269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 rot="10800000">
              <a:off x="315502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 rot="10800000">
              <a:off x="3879446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 rot="10800000">
              <a:off x="1351404" y="492321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 rot="10800000">
              <a:off x="2452272" y="298944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 rot="10800000">
              <a:off x="2545442" y="5050229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 rot="10800000">
              <a:off x="3143376" y="405403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 rot="10800000">
              <a:off x="3699932" y="40540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5"/>
            <p:cNvSpPr/>
            <p:nvPr/>
          </p:nvSpPr>
          <p:spPr>
            <a:xfrm rot="10800000">
              <a:off x="2198026" y="293286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5"/>
            <p:cNvSpPr/>
            <p:nvPr/>
          </p:nvSpPr>
          <p:spPr>
            <a:xfrm rot="10800000">
              <a:off x="3681249" y="315435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 rot="10800000">
              <a:off x="2946657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 rot="10800000">
              <a:off x="194620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 rot="10800000">
              <a:off x="2281977" y="499386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 rot="10800000">
              <a:off x="1684958" y="5012721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 rot="10800000">
              <a:off x="1367660" y="433674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 rot="10800000">
              <a:off x="2891381" y="49019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5"/>
            <p:cNvSpPr/>
            <p:nvPr/>
          </p:nvSpPr>
          <p:spPr>
            <a:xfrm rot="10800000">
              <a:off x="1722289" y="3625482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5"/>
            <p:cNvSpPr/>
            <p:nvPr/>
          </p:nvSpPr>
          <p:spPr>
            <a:xfrm rot="10800000">
              <a:off x="1526309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 rot="10800000">
              <a:off x="2533796" y="346517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 rot="10800000">
              <a:off x="238457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 rot="10800000">
              <a:off x="2403260" y="452034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 rot="10800000">
              <a:off x="2652686" y="47559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 rot="10800000">
              <a:off x="1601006" y="38608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 rot="10800000">
              <a:off x="3199215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 rot="10800000">
              <a:off x="1899446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 rot="10800000">
              <a:off x="3364162" y="274445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 rot="10800000">
              <a:off x="1862079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 rot="10800000">
              <a:off x="2515113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 rot="10800000">
              <a:off x="3886483" y="409175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 rot="10800000">
              <a:off x="1983362" y="35217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 rot="10800000">
              <a:off x="1330328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 rot="10800000">
              <a:off x="2891381" y="362548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 rot="10800000">
              <a:off x="3699932" y="379500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 rot="10800000">
              <a:off x="3466761" y="43742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 rot="10800000">
              <a:off x="3998512" y="435543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 rot="10800000">
              <a:off x="2300660" y="48124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 rot="10800000">
              <a:off x="2939655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 rot="10800000">
              <a:off x="3799400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 rot="10800000">
              <a:off x="3161883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 rot="10800000">
              <a:off x="2449845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 rot="10800000">
              <a:off x="240326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 rot="10800000">
              <a:off x="175948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 rot="10800000">
              <a:off x="1582323" y="252000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 rot="10800000">
              <a:off x="3448078" y="179762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 rot="10800000">
              <a:off x="2142011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 rot="10800000">
              <a:off x="3326796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 rot="10800000">
              <a:off x="2179342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 rot="10800000">
              <a:off x="2732943" y="67662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 rot="10800000">
              <a:off x="1787557" y="6887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 rot="10800000">
              <a:off x="2816859" y="98741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 rot="10800000">
              <a:off x="304225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 rot="10800000">
              <a:off x="3503917" y="132188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 rot="10800000">
              <a:off x="3503917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 rot="10800000">
              <a:off x="1526309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 rot="10800000">
              <a:off x="3601907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 rot="10800000">
              <a:off x="1703641" y="16563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 rot="10800000">
              <a:off x="196471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 rot="10800000">
              <a:off x="2033113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 rot="10800000">
              <a:off x="1386343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 rot="10800000">
              <a:off x="2300660" y="53053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 rot="10800000">
              <a:off x="1414456" y="107228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 rot="10800000">
              <a:off x="3905167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 rot="10800000">
              <a:off x="3583259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 rot="10800000">
              <a:off x="269557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 rot="10800000">
              <a:off x="3246011" y="200489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 rot="10800000">
              <a:off x="2714260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 rot="10800000">
              <a:off x="3217898" y="15927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 rot="10800000">
              <a:off x="3102913" y="311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 rot="10800000">
              <a:off x="3998512" y="9496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 rot="10800000">
              <a:off x="2816859" y="688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 rot="10800000">
              <a:off x="1601006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 rot="10800000">
              <a:off x="3818049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 rot="10800000">
              <a:off x="3345479" y="18906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 rot="10800000">
              <a:off x="3136374" y="139732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 rot="10800000">
              <a:off x="3023571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 rot="10800000">
              <a:off x="1824924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 rot="10800000">
              <a:off x="1722289" y="126530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 rot="10800000">
              <a:off x="1563675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 rot="10800000">
              <a:off x="2123328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 rot="10800000">
              <a:off x="3364162" y="23565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 rot="10800000">
              <a:off x="3979829" y="253886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 rot="10800000">
              <a:off x="3886483" y="17787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 rot="10800000">
              <a:off x="2449845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 rot="10800000">
              <a:off x="1983362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 rot="10800000">
              <a:off x="3886483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 rot="10800000">
              <a:off x="184339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 rot="10800000">
              <a:off x="1507625" y="173161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 rot="10800000">
              <a:off x="1367660" y="780177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 rot="10800000">
              <a:off x="2695577" y="3915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 rot="10800000">
              <a:off x="315502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 rot="10800000">
              <a:off x="3879446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 rot="10800000">
              <a:off x="1351404" y="209676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 rot="10800000">
              <a:off x="3674212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 rot="10800000">
              <a:off x="2452272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 rot="10800000">
              <a:off x="2545442" y="222399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 rot="10800000">
              <a:off x="3143376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 rot="10800000">
              <a:off x="3699932" y="12275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 rot="10800000">
              <a:off x="2198026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 rot="10800000">
              <a:off x="3681249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 rot="10800000">
              <a:off x="194620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 rot="10800000">
              <a:off x="2281977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 rot="10800000">
              <a:off x="1684958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 rot="10800000">
              <a:off x="2160694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 rot="10800000">
              <a:off x="1367660" y="15103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 rot="10800000">
              <a:off x="2891381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 rot="10800000">
              <a:off x="304225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 rot="10800000">
              <a:off x="3583259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 rot="10800000">
              <a:off x="1722289" y="7990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 rot="10800000">
              <a:off x="1414456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 rot="10800000">
              <a:off x="1526309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 rot="10800000">
              <a:off x="2533796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 rot="10800000">
              <a:off x="238457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 rot="10800000">
              <a:off x="2403260" y="169407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 rot="10800000">
              <a:off x="2652686" y="192963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 rot="10800000">
              <a:off x="1601006" y="10345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 rot="10800000">
              <a:off x="3199215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 rot="10800000">
              <a:off x="1862079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 rot="10800000">
              <a:off x="2515113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 rot="10800000">
              <a:off x="3886483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 rot="10800000">
              <a:off x="2854015" y="237539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 rot="10800000">
              <a:off x="1983362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 rot="10800000">
              <a:off x="2891381" y="7990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 rot="10800000">
              <a:off x="3699932" y="9685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 rot="10800000">
              <a:off x="3466761" y="15480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5"/>
            <p:cNvSpPr/>
            <p:nvPr/>
          </p:nvSpPr>
          <p:spPr>
            <a:xfrm rot="10800000">
              <a:off x="3998512" y="15291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5"/>
            <p:cNvSpPr/>
            <p:nvPr/>
          </p:nvSpPr>
          <p:spPr>
            <a:xfrm rot="10800000">
              <a:off x="2300660" y="19860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 rot="10800000">
              <a:off x="2072134" y="253886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5"/>
            <p:cNvSpPr/>
            <p:nvPr/>
          </p:nvSpPr>
          <p:spPr>
            <a:xfrm rot="10800000">
              <a:off x="2571162" y="24131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5"/>
            <p:cNvSpPr/>
            <p:nvPr/>
          </p:nvSpPr>
          <p:spPr>
            <a:xfrm rot="10800000">
              <a:off x="325526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 rot="10800000">
              <a:off x="2939655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 rot="10800000">
              <a:off x="4586102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5"/>
            <p:cNvSpPr/>
            <p:nvPr/>
          </p:nvSpPr>
          <p:spPr>
            <a:xfrm rot="10800000">
              <a:off x="4324853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5"/>
            <p:cNvSpPr/>
            <p:nvPr/>
          </p:nvSpPr>
          <p:spPr>
            <a:xfrm rot="10800000">
              <a:off x="4185063" y="2970584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 rot="10800000">
              <a:off x="4213000" y="389855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 rot="10800000">
              <a:off x="4399551" y="315435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 rot="10800000">
              <a:off x="4166415" y="433674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 rot="10800000">
              <a:off x="4324853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 rot="10800000">
              <a:off x="4698166" y="265497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 rot="10800000">
              <a:off x="4660800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 rot="10800000">
              <a:off x="4129049" y="265497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 rot="10800000">
              <a:off x="5248389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 rot="10800000">
              <a:off x="455820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 rot="10800000">
              <a:off x="4380868" y="25200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 rot="10800000">
              <a:off x="4940556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 rot="10800000">
              <a:off x="6125340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 rot="10800000">
              <a:off x="4977887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 rot="10800000">
              <a:off x="5531452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 rot="10800000">
              <a:off x="4586102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 rot="10800000">
              <a:off x="5615404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 rot="10800000">
              <a:off x="5840799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 rot="10800000">
              <a:off x="6302672" y="132188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 rot="10800000">
              <a:off x="6302672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 rot="10800000">
              <a:off x="4324853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 rot="10800000">
              <a:off x="6400452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 rot="10800000">
              <a:off x="4502186" y="16563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 rot="10800000">
              <a:off x="476343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 rot="10800000">
              <a:off x="4831834" y="2901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5"/>
            <p:cNvSpPr/>
            <p:nvPr/>
          </p:nvSpPr>
          <p:spPr>
            <a:xfrm rot="10800000">
              <a:off x="4185063" y="14431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5"/>
            <p:cNvSpPr/>
            <p:nvPr/>
          </p:nvSpPr>
          <p:spPr>
            <a:xfrm rot="10800000">
              <a:off x="5099205" y="53053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5"/>
            <p:cNvSpPr/>
            <p:nvPr/>
          </p:nvSpPr>
          <p:spPr>
            <a:xfrm rot="10800000">
              <a:off x="4213000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5"/>
            <p:cNvSpPr/>
            <p:nvPr/>
          </p:nvSpPr>
          <p:spPr>
            <a:xfrm rot="10800000">
              <a:off x="549412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 rot="10800000">
              <a:off x="5512804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5"/>
            <p:cNvSpPr/>
            <p:nvPr/>
          </p:nvSpPr>
          <p:spPr>
            <a:xfrm rot="10800000">
              <a:off x="6016618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5"/>
            <p:cNvSpPr/>
            <p:nvPr/>
          </p:nvSpPr>
          <p:spPr>
            <a:xfrm rot="10800000">
              <a:off x="5901423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 rot="10800000">
              <a:off x="6797057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 rot="10800000">
              <a:off x="5615404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5"/>
            <p:cNvSpPr/>
            <p:nvPr/>
          </p:nvSpPr>
          <p:spPr>
            <a:xfrm rot="10800000">
              <a:off x="4399551" y="327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5"/>
            <p:cNvSpPr/>
            <p:nvPr/>
          </p:nvSpPr>
          <p:spPr>
            <a:xfrm rot="10800000">
              <a:off x="6616593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5"/>
            <p:cNvSpPr/>
            <p:nvPr/>
          </p:nvSpPr>
          <p:spPr>
            <a:xfrm rot="10800000">
              <a:off x="6144023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5"/>
            <p:cNvSpPr/>
            <p:nvPr/>
          </p:nvSpPr>
          <p:spPr>
            <a:xfrm rot="10800000">
              <a:off x="5934919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5"/>
            <p:cNvSpPr/>
            <p:nvPr/>
          </p:nvSpPr>
          <p:spPr>
            <a:xfrm rot="10800000">
              <a:off x="5822116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5"/>
            <p:cNvSpPr/>
            <p:nvPr/>
          </p:nvSpPr>
          <p:spPr>
            <a:xfrm rot="10800000">
              <a:off x="4623468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5"/>
            <p:cNvSpPr/>
            <p:nvPr/>
          </p:nvSpPr>
          <p:spPr>
            <a:xfrm rot="10800000">
              <a:off x="4520834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5"/>
            <p:cNvSpPr/>
            <p:nvPr/>
          </p:nvSpPr>
          <p:spPr>
            <a:xfrm rot="10800000">
              <a:off x="4362220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5"/>
            <p:cNvSpPr/>
            <p:nvPr/>
          </p:nvSpPr>
          <p:spPr>
            <a:xfrm rot="10800000">
              <a:off x="4921872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5"/>
            <p:cNvSpPr/>
            <p:nvPr/>
          </p:nvSpPr>
          <p:spPr>
            <a:xfrm rot="10800000">
              <a:off x="5248389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5"/>
            <p:cNvSpPr/>
            <p:nvPr/>
          </p:nvSpPr>
          <p:spPr>
            <a:xfrm rot="10800000">
              <a:off x="4782082" y="105342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5"/>
            <p:cNvSpPr/>
            <p:nvPr/>
          </p:nvSpPr>
          <p:spPr>
            <a:xfrm rot="10800000">
              <a:off x="6685028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5"/>
            <p:cNvSpPr/>
            <p:nvPr/>
          </p:nvSpPr>
          <p:spPr>
            <a:xfrm rot="10800000">
              <a:off x="464211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5"/>
            <p:cNvSpPr/>
            <p:nvPr/>
          </p:nvSpPr>
          <p:spPr>
            <a:xfrm rot="10800000">
              <a:off x="4306381" y="173161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5"/>
            <p:cNvSpPr/>
            <p:nvPr/>
          </p:nvSpPr>
          <p:spPr>
            <a:xfrm rot="10800000">
              <a:off x="4166415" y="780177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5"/>
            <p:cNvSpPr/>
            <p:nvPr/>
          </p:nvSpPr>
          <p:spPr>
            <a:xfrm rot="10800000">
              <a:off x="5494121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5"/>
            <p:cNvSpPr/>
            <p:nvPr/>
          </p:nvSpPr>
          <p:spPr>
            <a:xfrm rot="10800000">
              <a:off x="5953567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5"/>
            <p:cNvSpPr/>
            <p:nvPr/>
          </p:nvSpPr>
          <p:spPr>
            <a:xfrm rot="10800000">
              <a:off x="6677991" y="28315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5"/>
            <p:cNvSpPr/>
            <p:nvPr/>
          </p:nvSpPr>
          <p:spPr>
            <a:xfrm rot="10800000">
              <a:off x="4149949" y="209676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5"/>
            <p:cNvSpPr/>
            <p:nvPr/>
          </p:nvSpPr>
          <p:spPr>
            <a:xfrm rot="10800000">
              <a:off x="4896363" y="122058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5"/>
            <p:cNvSpPr/>
            <p:nvPr/>
          </p:nvSpPr>
          <p:spPr>
            <a:xfrm rot="10800000">
              <a:off x="5250817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5"/>
            <p:cNvSpPr/>
            <p:nvPr/>
          </p:nvSpPr>
          <p:spPr>
            <a:xfrm rot="10800000">
              <a:off x="59419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5"/>
            <p:cNvSpPr/>
            <p:nvPr/>
          </p:nvSpPr>
          <p:spPr>
            <a:xfrm rot="10800000">
              <a:off x="6498442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5"/>
            <p:cNvSpPr/>
            <p:nvPr/>
          </p:nvSpPr>
          <p:spPr>
            <a:xfrm rot="10800000">
              <a:off x="4996570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5"/>
            <p:cNvSpPr/>
            <p:nvPr/>
          </p:nvSpPr>
          <p:spPr>
            <a:xfrm rot="10800000">
              <a:off x="6479794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5"/>
            <p:cNvSpPr/>
            <p:nvPr/>
          </p:nvSpPr>
          <p:spPr>
            <a:xfrm rot="10800000">
              <a:off x="474475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5"/>
            <p:cNvSpPr/>
            <p:nvPr/>
          </p:nvSpPr>
          <p:spPr>
            <a:xfrm rot="10800000">
              <a:off x="5080521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5"/>
            <p:cNvSpPr/>
            <p:nvPr/>
          </p:nvSpPr>
          <p:spPr>
            <a:xfrm rot="10800000">
              <a:off x="4483502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5"/>
            <p:cNvSpPr/>
            <p:nvPr/>
          </p:nvSpPr>
          <p:spPr>
            <a:xfrm rot="10800000">
              <a:off x="4959239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5"/>
            <p:cNvSpPr/>
            <p:nvPr/>
          </p:nvSpPr>
          <p:spPr>
            <a:xfrm rot="10800000">
              <a:off x="4166415" y="15103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5"/>
            <p:cNvSpPr/>
            <p:nvPr/>
          </p:nvSpPr>
          <p:spPr>
            <a:xfrm rot="10800000">
              <a:off x="569010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5"/>
            <p:cNvSpPr/>
            <p:nvPr/>
          </p:nvSpPr>
          <p:spPr>
            <a:xfrm rot="10800000">
              <a:off x="4520834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5"/>
            <p:cNvSpPr/>
            <p:nvPr/>
          </p:nvSpPr>
          <p:spPr>
            <a:xfrm rot="10800000">
              <a:off x="4213000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5"/>
            <p:cNvSpPr/>
            <p:nvPr/>
          </p:nvSpPr>
          <p:spPr>
            <a:xfrm rot="10800000">
              <a:off x="4324853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5"/>
            <p:cNvSpPr/>
            <p:nvPr/>
          </p:nvSpPr>
          <p:spPr>
            <a:xfrm rot="10800000">
              <a:off x="5332516" y="638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5"/>
            <p:cNvSpPr/>
            <p:nvPr/>
          </p:nvSpPr>
          <p:spPr>
            <a:xfrm rot="10800000">
              <a:off x="51831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5"/>
            <p:cNvSpPr/>
            <p:nvPr/>
          </p:nvSpPr>
          <p:spPr>
            <a:xfrm rot="10800000">
              <a:off x="5201804" y="169407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5"/>
            <p:cNvSpPr/>
            <p:nvPr/>
          </p:nvSpPr>
          <p:spPr>
            <a:xfrm rot="10800000">
              <a:off x="5451407" y="192963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5"/>
            <p:cNvSpPr/>
            <p:nvPr/>
          </p:nvSpPr>
          <p:spPr>
            <a:xfrm rot="10800000">
              <a:off x="4399551" y="103456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5"/>
            <p:cNvSpPr/>
            <p:nvPr/>
          </p:nvSpPr>
          <p:spPr>
            <a:xfrm rot="10800000">
              <a:off x="5997970" y="65776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5"/>
            <p:cNvSpPr/>
            <p:nvPr/>
          </p:nvSpPr>
          <p:spPr>
            <a:xfrm rot="10800000">
              <a:off x="4660800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5"/>
            <p:cNvSpPr/>
            <p:nvPr/>
          </p:nvSpPr>
          <p:spPr>
            <a:xfrm rot="10800000">
              <a:off x="5313833" y="98741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5"/>
            <p:cNvSpPr/>
            <p:nvPr/>
          </p:nvSpPr>
          <p:spPr>
            <a:xfrm rot="10800000">
              <a:off x="6685028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5"/>
            <p:cNvSpPr/>
            <p:nvPr/>
          </p:nvSpPr>
          <p:spPr>
            <a:xfrm rot="10800000">
              <a:off x="4782082" y="69531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5"/>
            <p:cNvSpPr/>
            <p:nvPr/>
          </p:nvSpPr>
          <p:spPr>
            <a:xfrm rot="10800000">
              <a:off x="5690102" y="7990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5"/>
            <p:cNvSpPr/>
            <p:nvPr/>
          </p:nvSpPr>
          <p:spPr>
            <a:xfrm rot="10800000">
              <a:off x="6498442" y="9685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5"/>
            <p:cNvSpPr/>
            <p:nvPr/>
          </p:nvSpPr>
          <p:spPr>
            <a:xfrm rot="10800000">
              <a:off x="6797057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5"/>
            <p:cNvSpPr/>
            <p:nvPr/>
          </p:nvSpPr>
          <p:spPr>
            <a:xfrm rot="10800000">
              <a:off x="5099205" y="19860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5"/>
            <p:cNvSpPr/>
            <p:nvPr/>
          </p:nvSpPr>
          <p:spPr>
            <a:xfrm rot="10800000">
              <a:off x="5738164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5"/>
            <p:cNvSpPr/>
            <p:nvPr/>
          </p:nvSpPr>
          <p:spPr>
            <a:xfrm rot="10800000">
              <a:off x="7776607" y="855578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5"/>
            <p:cNvSpPr/>
            <p:nvPr/>
          </p:nvSpPr>
          <p:spPr>
            <a:xfrm rot="10800000">
              <a:off x="8329997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5"/>
            <p:cNvSpPr/>
            <p:nvPr/>
          </p:nvSpPr>
          <p:spPr>
            <a:xfrm rot="10800000">
              <a:off x="7384646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5"/>
            <p:cNvSpPr/>
            <p:nvPr/>
          </p:nvSpPr>
          <p:spPr>
            <a:xfrm rot="10800000">
              <a:off x="841394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5"/>
            <p:cNvSpPr/>
            <p:nvPr/>
          </p:nvSpPr>
          <p:spPr>
            <a:xfrm rot="10800000">
              <a:off x="7123574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5"/>
            <p:cNvSpPr/>
            <p:nvPr/>
          </p:nvSpPr>
          <p:spPr>
            <a:xfrm rot="10800000">
              <a:off x="7630378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5"/>
            <p:cNvSpPr/>
            <p:nvPr/>
          </p:nvSpPr>
          <p:spPr>
            <a:xfrm rot="10800000">
              <a:off x="6983608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5"/>
            <p:cNvSpPr/>
            <p:nvPr/>
          </p:nvSpPr>
          <p:spPr>
            <a:xfrm rot="10800000">
              <a:off x="7897714" y="53053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5"/>
            <p:cNvSpPr/>
            <p:nvPr/>
          </p:nvSpPr>
          <p:spPr>
            <a:xfrm rot="10800000">
              <a:off x="7011545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5"/>
            <p:cNvSpPr/>
            <p:nvPr/>
          </p:nvSpPr>
          <p:spPr>
            <a:xfrm rot="10800000">
              <a:off x="8413948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5"/>
            <p:cNvSpPr/>
            <p:nvPr/>
          </p:nvSpPr>
          <p:spPr>
            <a:xfrm rot="10800000">
              <a:off x="7198096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5"/>
            <p:cNvSpPr/>
            <p:nvPr/>
          </p:nvSpPr>
          <p:spPr>
            <a:xfrm rot="10800000">
              <a:off x="7319378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5"/>
            <p:cNvSpPr/>
            <p:nvPr/>
          </p:nvSpPr>
          <p:spPr>
            <a:xfrm rot="10800000">
              <a:off x="7580627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5"/>
            <p:cNvSpPr/>
            <p:nvPr/>
          </p:nvSpPr>
          <p:spPr>
            <a:xfrm rot="10800000">
              <a:off x="6964960" y="780177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5"/>
            <p:cNvSpPr/>
            <p:nvPr/>
          </p:nvSpPr>
          <p:spPr>
            <a:xfrm rot="10800000">
              <a:off x="8292666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5"/>
            <p:cNvSpPr/>
            <p:nvPr/>
          </p:nvSpPr>
          <p:spPr>
            <a:xfrm rot="10800000">
              <a:off x="8049326" y="162997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5"/>
            <p:cNvSpPr/>
            <p:nvPr/>
          </p:nvSpPr>
          <p:spPr>
            <a:xfrm rot="10800000">
              <a:off x="7795115" y="1065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5"/>
            <p:cNvSpPr/>
            <p:nvPr/>
          </p:nvSpPr>
          <p:spPr>
            <a:xfrm rot="10800000">
              <a:off x="6964960" y="15103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5"/>
            <p:cNvSpPr/>
            <p:nvPr/>
          </p:nvSpPr>
          <p:spPr>
            <a:xfrm rot="10800000">
              <a:off x="7319378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5"/>
            <p:cNvSpPr/>
            <p:nvPr/>
          </p:nvSpPr>
          <p:spPr>
            <a:xfrm rot="10800000">
              <a:off x="7123574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5"/>
            <p:cNvSpPr/>
            <p:nvPr/>
          </p:nvSpPr>
          <p:spPr>
            <a:xfrm rot="10800000">
              <a:off x="8131061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5"/>
            <p:cNvSpPr/>
            <p:nvPr/>
          </p:nvSpPr>
          <p:spPr>
            <a:xfrm rot="10800000">
              <a:off x="7981841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5"/>
            <p:cNvSpPr/>
            <p:nvPr/>
          </p:nvSpPr>
          <p:spPr>
            <a:xfrm rot="10800000">
              <a:off x="7198096" y="10345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5"/>
            <p:cNvSpPr/>
            <p:nvPr/>
          </p:nvSpPr>
          <p:spPr>
            <a:xfrm rot="10800000">
              <a:off x="7459344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5"/>
            <p:cNvSpPr/>
            <p:nvPr/>
          </p:nvSpPr>
          <p:spPr>
            <a:xfrm rot="10800000">
              <a:off x="811237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5"/>
            <p:cNvSpPr/>
            <p:nvPr/>
          </p:nvSpPr>
          <p:spPr>
            <a:xfrm rot="10800000">
              <a:off x="7580627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5" name="Google Shape;6655;p26"/>
          <p:cNvSpPr txBox="1">
            <a:spLocks noGrp="1"/>
          </p:cNvSpPr>
          <p:nvPr>
            <p:ph type="subTitle" idx="1"/>
          </p:nvPr>
        </p:nvSpPr>
        <p:spPr>
          <a:xfrm flipH="1">
            <a:off x="575500" y="1584400"/>
            <a:ext cx="2113764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56" name="Google Shape;6656;p26"/>
          <p:cNvSpPr txBox="1">
            <a:spLocks noGrp="1"/>
          </p:cNvSpPr>
          <p:nvPr>
            <p:ph type="title"/>
          </p:nvPr>
        </p:nvSpPr>
        <p:spPr>
          <a:xfrm>
            <a:off x="575500" y="540000"/>
            <a:ext cx="225572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6657" name="Google Shape;6657;p26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6658" name="Google Shape;6658;p2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6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6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6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6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6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6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6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6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6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6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6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6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6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6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6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6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6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6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6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6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6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6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6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6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6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6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6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6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6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6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6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6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6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6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6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6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6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6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6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6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6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6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6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6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6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6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6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6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6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6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6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6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6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6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6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6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6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6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6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6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6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6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6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6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6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6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6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6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6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6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6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6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6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6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6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6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6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6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6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6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6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6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6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6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6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6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6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6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6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6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6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6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6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6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6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6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6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6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6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6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6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6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6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6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6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6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6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6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6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6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6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6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6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6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6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6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6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6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6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6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6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6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6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6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6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6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6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6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6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6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6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6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6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6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6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6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6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6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6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6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6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6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6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6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6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6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6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6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6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6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6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6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6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6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6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6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6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6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6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6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6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6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6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6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6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6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6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6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6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6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6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6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6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6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6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6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6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6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6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6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6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6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6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6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6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6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6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6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6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6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6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6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6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6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6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6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6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6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6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6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6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6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6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6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6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6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6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6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6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6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6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6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6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6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6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6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6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6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6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6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6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6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6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6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6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6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6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6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6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6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6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6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6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6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6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6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6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6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6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6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6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6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6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6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6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6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6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6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6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6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6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6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6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6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6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6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6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6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6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6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6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6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6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6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6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6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6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6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6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6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6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6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6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6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6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6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6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6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6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6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6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6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6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6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6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6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6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6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6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6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6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6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6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6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6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6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6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6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6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6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6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6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6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6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6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6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6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6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6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6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6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6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6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6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6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6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6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6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6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6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6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6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6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6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6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6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6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6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6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6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6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6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6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6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6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6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6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6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6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6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6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6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6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6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6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6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6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6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6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6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6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6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6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6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6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6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6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6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" name="Google Shape;7055;p2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7056" name="Google Shape;7056;p2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8" name="Google Shape;7208;p27"/>
          <p:cNvSpPr txBox="1">
            <a:spLocks noGrp="1"/>
          </p:cNvSpPr>
          <p:nvPr>
            <p:ph type="body" idx="1"/>
          </p:nvPr>
        </p:nvSpPr>
        <p:spPr>
          <a:xfrm>
            <a:off x="495436" y="1149425"/>
            <a:ext cx="4875444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7209" name="Google Shape;7209;p27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5"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Google Shape;7211;p28"/>
          <p:cNvSpPr txBox="1">
            <a:spLocks noGrp="1"/>
          </p:cNvSpPr>
          <p:nvPr>
            <p:ph type="body" idx="1"/>
          </p:nvPr>
        </p:nvSpPr>
        <p:spPr>
          <a:xfrm>
            <a:off x="474173" y="1617450"/>
            <a:ext cx="3249417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212" name="Google Shape;7212;p28"/>
          <p:cNvSpPr txBox="1">
            <a:spLocks noGrp="1"/>
          </p:cNvSpPr>
          <p:nvPr>
            <p:ph type="title"/>
          </p:nvPr>
        </p:nvSpPr>
        <p:spPr>
          <a:xfrm>
            <a:off x="490068" y="376482"/>
            <a:ext cx="3103384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7213" name="Google Shape;7213;p28"/>
          <p:cNvGrpSpPr/>
          <p:nvPr/>
        </p:nvGrpSpPr>
        <p:grpSpPr>
          <a:xfrm>
            <a:off x="5104837" y="-18206"/>
            <a:ext cx="2199685" cy="4804828"/>
            <a:chOff x="6386589" y="-18206"/>
            <a:chExt cx="2751995" cy="4804828"/>
          </a:xfrm>
        </p:grpSpPr>
        <p:sp>
          <p:nvSpPr>
            <p:cNvPr id="7214" name="Google Shape;7214;p2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solidFill>
          <a:schemeClr val="accent2"/>
        </a:solidFill>
        <a:effectLst/>
      </p:bgPr>
    </p:bg>
    <p:spTree>
      <p:nvGrpSpPr>
        <p:cNvPr id="1" name="Shape 7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5" name="Google Shape;7355;p29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7356" name="Google Shape;7356;p29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9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9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9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9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9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9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9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9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9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9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9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9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9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9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9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9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9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9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9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9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9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9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9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9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9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9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9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9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9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9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9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9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9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9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9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9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9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9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9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9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9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9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9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9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9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9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9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9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9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9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9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9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9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9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9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9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9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9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9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9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9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9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9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9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9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9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9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9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9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9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9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9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9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9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9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9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9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9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9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9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9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9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9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9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9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9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29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29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29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29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29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9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9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29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29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9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9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29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29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9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9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9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9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9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9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9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9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9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9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29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29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9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29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29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29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29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29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29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29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29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29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29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29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29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29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29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29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29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29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29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29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29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29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29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29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29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29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29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29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29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29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29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29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29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29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29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29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29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29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29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29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29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29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29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29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29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29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29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29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29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29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29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29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29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29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29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29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29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29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29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29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29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29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29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29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29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29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29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29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29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29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29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29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29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29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29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29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29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29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29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29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29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29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29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29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29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29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29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29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29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29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29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29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29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29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29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29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29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29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29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29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29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29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29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29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29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29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29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29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29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29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29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29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29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29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29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29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29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29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29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29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29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29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29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29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29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29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29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29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29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29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29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29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29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29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29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29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29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29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29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29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29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29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29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29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29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29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29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29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29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29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29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29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29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29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29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29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29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29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29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29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29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29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29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29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29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29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29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29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29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29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29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29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29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29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29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29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29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29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29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29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29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29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29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29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29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29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29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29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29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29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29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29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29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29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29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29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29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29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29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29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29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29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29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29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29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29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29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29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29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29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29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29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29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29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29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29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29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29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29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29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29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29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29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29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29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29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29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29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29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29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29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29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29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29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29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29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29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29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29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29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29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29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29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29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29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29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29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29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29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29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29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29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29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29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29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29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29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29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29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29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29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29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29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29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29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29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29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29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29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29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29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29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29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29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29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29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29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29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29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29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29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29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29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29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29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29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29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29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29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29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29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29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29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29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29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29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29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29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29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29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29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29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29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29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29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29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29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29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29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29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29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29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29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29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29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29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29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29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29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29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29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29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29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29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29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29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29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29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29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29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29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29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29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29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29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29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29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29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29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29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29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29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29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29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29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29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29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29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29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29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29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29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29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29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29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29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29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29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29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29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29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29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29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29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29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29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29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29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29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29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29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29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29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29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29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29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29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29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29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29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29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29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29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29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29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29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29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29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29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29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29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29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29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29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29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29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29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29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29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29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29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29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29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29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29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29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29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29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29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29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29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29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29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29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29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29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29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29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29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3" name="Google Shape;7943;p29"/>
          <p:cNvSpPr/>
          <p:nvPr/>
        </p:nvSpPr>
        <p:spPr>
          <a:xfrm>
            <a:off x="1172462" y="-527700"/>
            <a:ext cx="4963928" cy="6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29"/>
          <p:cNvSpPr txBox="1">
            <a:spLocks noGrp="1"/>
          </p:cNvSpPr>
          <p:nvPr>
            <p:ph type="subTitle" idx="1"/>
          </p:nvPr>
        </p:nvSpPr>
        <p:spPr>
          <a:xfrm>
            <a:off x="1968790" y="577650"/>
            <a:ext cx="3371231" cy="14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45" name="Google Shape;7945;p29"/>
          <p:cNvSpPr txBox="1">
            <a:spLocks noGrp="1"/>
          </p:cNvSpPr>
          <p:nvPr>
            <p:ph type="title"/>
          </p:nvPr>
        </p:nvSpPr>
        <p:spPr>
          <a:xfrm>
            <a:off x="982127" y="2274600"/>
            <a:ext cx="5344477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/>
            </a:lvl9pPr>
          </a:lstStyle>
          <a:p>
            <a:endParaRPr/>
          </a:p>
        </p:txBody>
      </p:sp>
      <p:sp>
        <p:nvSpPr>
          <p:cNvPr id="7946" name="Google Shape;7946;p29"/>
          <p:cNvSpPr txBox="1"/>
          <p:nvPr/>
        </p:nvSpPr>
        <p:spPr>
          <a:xfrm>
            <a:off x="1989053" y="3580575"/>
            <a:ext cx="3330706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1000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solidFill>
          <a:schemeClr val="accent2"/>
        </a:solidFill>
        <a:effectLst/>
      </p:bgPr>
    </p:bg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8" name="Google Shape;7948;p30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7949" name="Google Shape;7949;p3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6" name="Google Shape;8536;p30"/>
          <p:cNvSpPr/>
          <p:nvPr/>
        </p:nvSpPr>
        <p:spPr>
          <a:xfrm>
            <a:off x="563051" y="0"/>
            <a:ext cx="4120341" cy="51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7" name="Google Shape;8537;p30"/>
          <p:cNvSpPr txBox="1">
            <a:spLocks noGrp="1"/>
          </p:cNvSpPr>
          <p:nvPr>
            <p:ph type="title"/>
          </p:nvPr>
        </p:nvSpPr>
        <p:spPr>
          <a:xfrm>
            <a:off x="1163270" y="1633725"/>
            <a:ext cx="2919703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38" name="Google Shape;8538;p30"/>
          <p:cNvSpPr txBox="1">
            <a:spLocks noGrp="1"/>
          </p:cNvSpPr>
          <p:nvPr>
            <p:ph type="subTitle" idx="1"/>
          </p:nvPr>
        </p:nvSpPr>
        <p:spPr>
          <a:xfrm flipH="1">
            <a:off x="1588081" y="2681000"/>
            <a:ext cx="2070121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4"/>
          <p:cNvSpPr txBox="1">
            <a:spLocks noGrp="1"/>
          </p:cNvSpPr>
          <p:nvPr>
            <p:ph type="body" idx="1"/>
          </p:nvPr>
        </p:nvSpPr>
        <p:spPr>
          <a:xfrm>
            <a:off x="2376735" y="1691175"/>
            <a:ext cx="3759454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Thin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93" name="Google Shape;1193;p4"/>
          <p:cNvSpPr/>
          <p:nvPr/>
        </p:nvSpPr>
        <p:spPr>
          <a:xfrm>
            <a:off x="1945771" y="229461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4"/>
          <p:cNvSpPr/>
          <p:nvPr/>
        </p:nvSpPr>
        <p:spPr>
          <a:xfrm>
            <a:off x="1880441" y="1896527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4"/>
          <p:cNvSpPr/>
          <p:nvPr/>
        </p:nvSpPr>
        <p:spPr>
          <a:xfrm>
            <a:off x="2173208" y="50079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4"/>
          <p:cNvSpPr/>
          <p:nvPr/>
        </p:nvSpPr>
        <p:spPr>
          <a:xfrm>
            <a:off x="1930839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4"/>
          <p:cNvSpPr/>
          <p:nvPr/>
        </p:nvSpPr>
        <p:spPr>
          <a:xfrm>
            <a:off x="2572084" y="506447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4"/>
          <p:cNvSpPr/>
          <p:nvPr/>
        </p:nvSpPr>
        <p:spPr>
          <a:xfrm>
            <a:off x="2800701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4"/>
          <p:cNvSpPr/>
          <p:nvPr/>
        </p:nvSpPr>
        <p:spPr>
          <a:xfrm>
            <a:off x="2378200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5" y="1067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4"/>
          <p:cNvSpPr/>
          <p:nvPr/>
        </p:nvSpPr>
        <p:spPr>
          <a:xfrm>
            <a:off x="1871132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6" y="1067"/>
                  <a:pt x="1062" y="830"/>
                  <a:pt x="1062" y="531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4"/>
          <p:cNvSpPr/>
          <p:nvPr/>
        </p:nvSpPr>
        <p:spPr>
          <a:xfrm>
            <a:off x="1945771" y="3316875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4"/>
          <p:cNvSpPr/>
          <p:nvPr/>
        </p:nvSpPr>
        <p:spPr>
          <a:xfrm>
            <a:off x="1945771" y="512105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"/>
          <p:cNvSpPr/>
          <p:nvPr/>
        </p:nvSpPr>
        <p:spPr>
          <a:xfrm>
            <a:off x="1880441" y="4722973"/>
            <a:ext cx="100823" cy="127264"/>
          </a:xfrm>
          <a:custGeom>
            <a:avLst/>
            <a:gdLst/>
            <a:ahLst/>
            <a:cxnLst/>
            <a:rect l="l" t="t" r="r" b="b"/>
            <a:pathLst>
              <a:path w="3585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85" y="2807"/>
                  <a:pt x="3585" y="1808"/>
                </a:cubicBezTo>
                <a:cubicBezTo>
                  <a:pt x="3585" y="810"/>
                  <a:pt x="2781" y="1"/>
                  <a:pt x="1793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"/>
          <p:cNvSpPr/>
          <p:nvPr/>
        </p:nvSpPr>
        <p:spPr>
          <a:xfrm>
            <a:off x="2109817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"/>
          <p:cNvSpPr/>
          <p:nvPr/>
        </p:nvSpPr>
        <p:spPr>
          <a:xfrm>
            <a:off x="2495082" y="4438045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2" y="1068"/>
                </a:cubicBezTo>
                <a:cubicBezTo>
                  <a:pt x="821" y="1068"/>
                  <a:pt x="1057" y="831"/>
                  <a:pt x="1057" y="537"/>
                </a:cubicBezTo>
                <a:cubicBezTo>
                  <a:pt x="1057" y="237"/>
                  <a:pt x="821" y="1"/>
                  <a:pt x="532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"/>
          <p:cNvSpPr/>
          <p:nvPr/>
        </p:nvSpPr>
        <p:spPr>
          <a:xfrm>
            <a:off x="1945771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4"/>
          <p:cNvSpPr/>
          <p:nvPr/>
        </p:nvSpPr>
        <p:spPr>
          <a:xfrm>
            <a:off x="2770861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42" y="0"/>
                  <a:pt x="0" y="237"/>
                  <a:pt x="0" y="536"/>
                </a:cubicBezTo>
                <a:cubicBezTo>
                  <a:pt x="0" y="830"/>
                  <a:pt x="242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4"/>
          <p:cNvSpPr/>
          <p:nvPr/>
        </p:nvSpPr>
        <p:spPr>
          <a:xfrm>
            <a:off x="1856199" y="356647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4"/>
          <p:cNvSpPr/>
          <p:nvPr/>
        </p:nvSpPr>
        <p:spPr>
          <a:xfrm>
            <a:off x="59271" y="4715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"/>
          <p:cNvSpPr/>
          <p:nvPr/>
        </p:nvSpPr>
        <p:spPr>
          <a:xfrm>
            <a:off x="156214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1" y="1072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4"/>
          <p:cNvSpPr/>
          <p:nvPr/>
        </p:nvSpPr>
        <p:spPr>
          <a:xfrm>
            <a:off x="1073379" y="141378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42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4"/>
          <p:cNvSpPr/>
          <p:nvPr/>
        </p:nvSpPr>
        <p:spPr>
          <a:xfrm>
            <a:off x="630911" y="159273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"/>
          <p:cNvSpPr/>
          <p:nvPr/>
        </p:nvSpPr>
        <p:spPr>
          <a:xfrm>
            <a:off x="1386535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7"/>
                </a:cubicBezTo>
                <a:cubicBezTo>
                  <a:pt x="1062" y="237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"/>
          <p:cNvSpPr/>
          <p:nvPr/>
        </p:nvSpPr>
        <p:spPr>
          <a:xfrm>
            <a:off x="563808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"/>
          <p:cNvSpPr/>
          <p:nvPr/>
        </p:nvSpPr>
        <p:spPr>
          <a:xfrm>
            <a:off x="383677" y="1922599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26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1"/>
                  <a:pt x="5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"/>
          <p:cNvSpPr/>
          <p:nvPr/>
        </p:nvSpPr>
        <p:spPr>
          <a:xfrm>
            <a:off x="14499" y="94748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"/>
          <p:cNvSpPr/>
          <p:nvPr/>
        </p:nvSpPr>
        <p:spPr>
          <a:xfrm>
            <a:off x="14499" y="15550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"/>
          <p:cNvSpPr/>
          <p:nvPr/>
        </p:nvSpPr>
        <p:spPr>
          <a:xfrm>
            <a:off x="1595212" y="171996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"/>
          <p:cNvSpPr/>
          <p:nvPr/>
        </p:nvSpPr>
        <p:spPr>
          <a:xfrm>
            <a:off x="1190147" y="1979000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"/>
          <p:cNvSpPr/>
          <p:nvPr/>
        </p:nvSpPr>
        <p:spPr>
          <a:xfrm>
            <a:off x="1707088" y="212505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"/>
          <p:cNvSpPr/>
          <p:nvPr/>
        </p:nvSpPr>
        <p:spPr>
          <a:xfrm>
            <a:off x="976437" y="173882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"/>
          <p:cNvSpPr/>
          <p:nvPr/>
        </p:nvSpPr>
        <p:spPr>
          <a:xfrm>
            <a:off x="804856" y="237004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"/>
          <p:cNvSpPr/>
          <p:nvPr/>
        </p:nvSpPr>
        <p:spPr>
          <a:xfrm>
            <a:off x="645844" y="1004059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"/>
          <p:cNvSpPr/>
          <p:nvPr/>
        </p:nvSpPr>
        <p:spPr>
          <a:xfrm>
            <a:off x="243115" y="676627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0"/>
                  <a:pt x="243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"/>
          <p:cNvSpPr/>
          <p:nvPr/>
        </p:nvSpPr>
        <p:spPr>
          <a:xfrm>
            <a:off x="335192" y="2238208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26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0" y="1067"/>
                  <a:pt x="1057" y="831"/>
                  <a:pt x="1057" y="537"/>
                </a:cubicBezTo>
                <a:cubicBezTo>
                  <a:pt x="1057" y="237"/>
                  <a:pt x="820" y="1"/>
                  <a:pt x="526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"/>
          <p:cNvSpPr/>
          <p:nvPr/>
        </p:nvSpPr>
        <p:spPr>
          <a:xfrm>
            <a:off x="563808" y="220049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"/>
          <p:cNvSpPr/>
          <p:nvPr/>
        </p:nvSpPr>
        <p:spPr>
          <a:xfrm>
            <a:off x="1535674" y="1941458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"/>
          <p:cNvSpPr/>
          <p:nvPr/>
        </p:nvSpPr>
        <p:spPr>
          <a:xfrm>
            <a:off x="141308" y="2080333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0" y="1072"/>
                  <a:pt x="1062" y="830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"/>
          <p:cNvSpPr/>
          <p:nvPr/>
        </p:nvSpPr>
        <p:spPr>
          <a:xfrm>
            <a:off x="308446" y="87204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"/>
          <p:cNvSpPr/>
          <p:nvPr/>
        </p:nvSpPr>
        <p:spPr>
          <a:xfrm>
            <a:off x="660778" y="1877843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2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0" y="1068"/>
                  <a:pt x="1062" y="831"/>
                  <a:pt x="1062" y="532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"/>
          <p:cNvSpPr/>
          <p:nvPr/>
        </p:nvSpPr>
        <p:spPr>
          <a:xfrm>
            <a:off x="1058473" y="240294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62" y="836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"/>
          <p:cNvSpPr/>
          <p:nvPr/>
        </p:nvSpPr>
        <p:spPr>
          <a:xfrm>
            <a:off x="222726" y="1293598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"/>
          <p:cNvSpPr/>
          <p:nvPr/>
        </p:nvSpPr>
        <p:spPr>
          <a:xfrm>
            <a:off x="784325" y="2016719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"/>
          <p:cNvSpPr/>
          <p:nvPr/>
        </p:nvSpPr>
        <p:spPr>
          <a:xfrm>
            <a:off x="302821" y="104160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"/>
          <p:cNvSpPr/>
          <p:nvPr/>
        </p:nvSpPr>
        <p:spPr>
          <a:xfrm>
            <a:off x="1058473" y="216277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"/>
          <p:cNvSpPr/>
          <p:nvPr/>
        </p:nvSpPr>
        <p:spPr>
          <a:xfrm>
            <a:off x="460088" y="242180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6" y="1"/>
                  <a:pt x="0" y="242"/>
                  <a:pt x="0" y="537"/>
                </a:cubicBezTo>
                <a:cubicBezTo>
                  <a:pt x="0" y="831"/>
                  <a:pt x="236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"/>
          <p:cNvSpPr/>
          <p:nvPr/>
        </p:nvSpPr>
        <p:spPr>
          <a:xfrm>
            <a:off x="1595212" y="231346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43" y="0"/>
                  <a:pt x="1" y="242"/>
                  <a:pt x="1" y="536"/>
                </a:cubicBezTo>
                <a:cubicBezTo>
                  <a:pt x="1" y="831"/>
                  <a:pt x="243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"/>
          <p:cNvSpPr/>
          <p:nvPr/>
        </p:nvSpPr>
        <p:spPr>
          <a:xfrm>
            <a:off x="789922" y="163045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1"/>
                  <a:pt x="243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"/>
          <p:cNvSpPr/>
          <p:nvPr/>
        </p:nvSpPr>
        <p:spPr>
          <a:xfrm>
            <a:off x="1535674" y="12348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"/>
          <p:cNvSpPr/>
          <p:nvPr/>
        </p:nvSpPr>
        <p:spPr>
          <a:xfrm>
            <a:off x="258049" y="161159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"/>
          <p:cNvSpPr/>
          <p:nvPr/>
        </p:nvSpPr>
        <p:spPr>
          <a:xfrm>
            <a:off x="1296989" y="244066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"/>
          <p:cNvSpPr/>
          <p:nvPr/>
        </p:nvSpPr>
        <p:spPr>
          <a:xfrm>
            <a:off x="126374" y="235118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"/>
          <p:cNvSpPr/>
          <p:nvPr/>
        </p:nvSpPr>
        <p:spPr>
          <a:xfrm>
            <a:off x="1326829" y="179540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"/>
          <p:cNvSpPr/>
          <p:nvPr/>
        </p:nvSpPr>
        <p:spPr>
          <a:xfrm>
            <a:off x="804856" y="1281950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4"/>
          <p:cNvSpPr/>
          <p:nvPr/>
        </p:nvSpPr>
        <p:spPr>
          <a:xfrm>
            <a:off x="1229887" y="157388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3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4"/>
          <p:cNvSpPr/>
          <p:nvPr/>
        </p:nvSpPr>
        <p:spPr>
          <a:xfrm>
            <a:off x="1751859" y="24406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4"/>
          <p:cNvSpPr/>
          <p:nvPr/>
        </p:nvSpPr>
        <p:spPr>
          <a:xfrm>
            <a:off x="504102" y="1470366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67"/>
                  <a:pt x="532" y="1067"/>
                </a:cubicBezTo>
                <a:cubicBezTo>
                  <a:pt x="826" y="1067"/>
                  <a:pt x="1062" y="830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4"/>
          <p:cNvSpPr/>
          <p:nvPr/>
        </p:nvSpPr>
        <p:spPr>
          <a:xfrm>
            <a:off x="44365" y="72134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"/>
          <p:cNvSpPr/>
          <p:nvPr/>
        </p:nvSpPr>
        <p:spPr>
          <a:xfrm>
            <a:off x="287916" y="280806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5" y="1072"/>
                  <a:pt x="1062" y="836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"/>
          <p:cNvSpPr/>
          <p:nvPr/>
        </p:nvSpPr>
        <p:spPr>
          <a:xfrm>
            <a:off x="857024" y="312845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"/>
          <p:cNvSpPr/>
          <p:nvPr/>
        </p:nvSpPr>
        <p:spPr>
          <a:xfrm>
            <a:off x="894429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4"/>
          <p:cNvSpPr/>
          <p:nvPr/>
        </p:nvSpPr>
        <p:spPr>
          <a:xfrm>
            <a:off x="1408865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4"/>
          <p:cNvSpPr/>
          <p:nvPr/>
        </p:nvSpPr>
        <p:spPr>
          <a:xfrm>
            <a:off x="1550580" y="2575632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32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6"/>
                  <a:pt x="237" y="1073"/>
                  <a:pt x="532" y="1073"/>
                </a:cubicBezTo>
                <a:cubicBezTo>
                  <a:pt x="821" y="1073"/>
                  <a:pt x="1057" y="836"/>
                  <a:pt x="1057" y="537"/>
                </a:cubicBezTo>
                <a:cubicBezTo>
                  <a:pt x="1057" y="243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4"/>
          <p:cNvSpPr/>
          <p:nvPr/>
        </p:nvSpPr>
        <p:spPr>
          <a:xfrm>
            <a:off x="59271" y="329801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2" y="1073"/>
                </a:cubicBezTo>
                <a:cubicBezTo>
                  <a:pt x="821" y="1073"/>
                  <a:pt x="1062" y="831"/>
                  <a:pt x="1062" y="537"/>
                </a:cubicBezTo>
                <a:cubicBezTo>
                  <a:pt x="1062" y="242"/>
                  <a:pt x="821" y="1"/>
                  <a:pt x="532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4"/>
          <p:cNvSpPr/>
          <p:nvPr/>
        </p:nvSpPr>
        <p:spPr>
          <a:xfrm>
            <a:off x="1103105" y="356647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42" y="1"/>
                  <a:pt x="0" y="242"/>
                  <a:pt x="0" y="537"/>
                </a:cubicBezTo>
                <a:cubicBezTo>
                  <a:pt x="0" y="831"/>
                  <a:pt x="242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4"/>
          <p:cNvSpPr/>
          <p:nvPr/>
        </p:nvSpPr>
        <p:spPr>
          <a:xfrm>
            <a:off x="156214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"/>
          <p:cNvSpPr/>
          <p:nvPr/>
        </p:nvSpPr>
        <p:spPr>
          <a:xfrm>
            <a:off x="1073379" y="4240235"/>
            <a:ext cx="29755" cy="37578"/>
          </a:xfrm>
          <a:custGeom>
            <a:avLst/>
            <a:gdLst/>
            <a:ahLst/>
            <a:cxnLst/>
            <a:rect l="l" t="t" r="r" b="b"/>
            <a:pathLst>
              <a:path w="1058" h="1068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26" y="1067"/>
                </a:cubicBezTo>
                <a:cubicBezTo>
                  <a:pt x="821" y="1067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"/>
          <p:cNvSpPr/>
          <p:nvPr/>
        </p:nvSpPr>
        <p:spPr>
          <a:xfrm>
            <a:off x="630911" y="4419186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"/>
          <p:cNvSpPr/>
          <p:nvPr/>
        </p:nvSpPr>
        <p:spPr>
          <a:xfrm>
            <a:off x="1386535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1" y="1072"/>
                  <a:pt x="1062" y="836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"/>
          <p:cNvSpPr/>
          <p:nvPr/>
        </p:nvSpPr>
        <p:spPr>
          <a:xfrm>
            <a:off x="563808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"/>
          <p:cNvSpPr/>
          <p:nvPr/>
        </p:nvSpPr>
        <p:spPr>
          <a:xfrm>
            <a:off x="383677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"/>
          <p:cNvSpPr/>
          <p:nvPr/>
        </p:nvSpPr>
        <p:spPr>
          <a:xfrm>
            <a:off x="14499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"/>
          <p:cNvSpPr/>
          <p:nvPr/>
        </p:nvSpPr>
        <p:spPr>
          <a:xfrm>
            <a:off x="14499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"/>
          <p:cNvSpPr/>
          <p:nvPr/>
        </p:nvSpPr>
        <p:spPr>
          <a:xfrm>
            <a:off x="1595212" y="45464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1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"/>
          <p:cNvSpPr/>
          <p:nvPr/>
        </p:nvSpPr>
        <p:spPr>
          <a:xfrm>
            <a:off x="1453638" y="343928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"/>
          <p:cNvSpPr/>
          <p:nvPr/>
        </p:nvSpPr>
        <p:spPr>
          <a:xfrm>
            <a:off x="1244820" y="2954117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"/>
          <p:cNvSpPr/>
          <p:nvPr/>
        </p:nvSpPr>
        <p:spPr>
          <a:xfrm>
            <a:off x="1190147" y="480544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"/>
          <p:cNvSpPr/>
          <p:nvPr/>
        </p:nvSpPr>
        <p:spPr>
          <a:xfrm>
            <a:off x="1707088" y="495149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"/>
          <p:cNvSpPr/>
          <p:nvPr/>
        </p:nvSpPr>
        <p:spPr>
          <a:xfrm>
            <a:off x="976437" y="4565274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"/>
          <p:cNvSpPr/>
          <p:nvPr/>
        </p:nvSpPr>
        <p:spPr>
          <a:xfrm>
            <a:off x="1684785" y="4023530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"/>
          <p:cNvSpPr/>
          <p:nvPr/>
        </p:nvSpPr>
        <p:spPr>
          <a:xfrm>
            <a:off x="660778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1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"/>
          <p:cNvSpPr/>
          <p:nvPr/>
        </p:nvSpPr>
        <p:spPr>
          <a:xfrm>
            <a:off x="220813" y="3090741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3"/>
                  <a:pt x="825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"/>
          <p:cNvSpPr/>
          <p:nvPr/>
        </p:nvSpPr>
        <p:spPr>
          <a:xfrm>
            <a:off x="645844" y="3830329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5" y="1072"/>
                  <a:pt x="1062" y="831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"/>
          <p:cNvSpPr/>
          <p:nvPr/>
        </p:nvSpPr>
        <p:spPr>
          <a:xfrm>
            <a:off x="243115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"/>
          <p:cNvSpPr/>
          <p:nvPr/>
        </p:nvSpPr>
        <p:spPr>
          <a:xfrm>
            <a:off x="335192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"/>
          <p:cNvSpPr/>
          <p:nvPr/>
        </p:nvSpPr>
        <p:spPr>
          <a:xfrm>
            <a:off x="563808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"/>
          <p:cNvSpPr/>
          <p:nvPr/>
        </p:nvSpPr>
        <p:spPr>
          <a:xfrm>
            <a:off x="1535674" y="476772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31" y="1072"/>
                </a:cubicBezTo>
                <a:cubicBezTo>
                  <a:pt x="820" y="1072"/>
                  <a:pt x="1062" y="831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"/>
          <p:cNvSpPr/>
          <p:nvPr/>
        </p:nvSpPr>
        <p:spPr>
          <a:xfrm>
            <a:off x="141308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"/>
          <p:cNvSpPr/>
          <p:nvPr/>
        </p:nvSpPr>
        <p:spPr>
          <a:xfrm>
            <a:off x="308446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"/>
          <p:cNvSpPr/>
          <p:nvPr/>
        </p:nvSpPr>
        <p:spPr>
          <a:xfrm>
            <a:off x="398441" y="33168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"/>
          <p:cNvSpPr/>
          <p:nvPr/>
        </p:nvSpPr>
        <p:spPr>
          <a:xfrm>
            <a:off x="1356696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"/>
          <p:cNvSpPr/>
          <p:nvPr/>
        </p:nvSpPr>
        <p:spPr>
          <a:xfrm>
            <a:off x="1438704" y="3830329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"/>
          <p:cNvSpPr/>
          <p:nvPr/>
        </p:nvSpPr>
        <p:spPr>
          <a:xfrm>
            <a:off x="1565514" y="31473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"/>
          <p:cNvSpPr/>
          <p:nvPr/>
        </p:nvSpPr>
        <p:spPr>
          <a:xfrm>
            <a:off x="1118011" y="320372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2" y="1"/>
                  <a:pt x="1" y="242"/>
                  <a:pt x="1" y="537"/>
                </a:cubicBezTo>
                <a:cubicBezTo>
                  <a:pt x="1" y="836"/>
                  <a:pt x="242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"/>
          <p:cNvSpPr/>
          <p:nvPr/>
        </p:nvSpPr>
        <p:spPr>
          <a:xfrm>
            <a:off x="126374" y="273910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37"/>
                  <a:pt x="826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"/>
          <p:cNvSpPr/>
          <p:nvPr/>
        </p:nvSpPr>
        <p:spPr>
          <a:xfrm>
            <a:off x="857024" y="364191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"/>
          <p:cNvSpPr/>
          <p:nvPr/>
        </p:nvSpPr>
        <p:spPr>
          <a:xfrm>
            <a:off x="1229887" y="4042389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1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6" y="1067"/>
                  <a:pt x="1062" y="831"/>
                  <a:pt x="1062" y="531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"/>
          <p:cNvSpPr/>
          <p:nvPr/>
        </p:nvSpPr>
        <p:spPr>
          <a:xfrm>
            <a:off x="1341762" y="362305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42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"/>
          <p:cNvSpPr/>
          <p:nvPr/>
        </p:nvSpPr>
        <p:spPr>
          <a:xfrm>
            <a:off x="1610145" y="336402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42" y="1"/>
                  <a:pt x="1" y="237"/>
                  <a:pt x="1" y="537"/>
                </a:cubicBezTo>
                <a:cubicBezTo>
                  <a:pt x="1" y="831"/>
                  <a:pt x="242" y="1072"/>
                  <a:pt x="531" y="1072"/>
                </a:cubicBezTo>
                <a:cubicBezTo>
                  <a:pt x="826" y="1072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"/>
          <p:cNvSpPr/>
          <p:nvPr/>
        </p:nvSpPr>
        <p:spPr>
          <a:xfrm>
            <a:off x="1722021" y="4315495"/>
            <a:ext cx="29867" cy="37718"/>
          </a:xfrm>
          <a:custGeom>
            <a:avLst/>
            <a:gdLst/>
            <a:ahLst/>
            <a:cxnLst/>
            <a:rect l="l" t="t" r="r" b="b"/>
            <a:pathLst>
              <a:path w="1062" h="1072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42"/>
                  <a:pt x="825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"/>
          <p:cNvSpPr/>
          <p:nvPr/>
        </p:nvSpPr>
        <p:spPr>
          <a:xfrm>
            <a:off x="660778" y="4704114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"/>
          <p:cNvSpPr/>
          <p:nvPr/>
        </p:nvSpPr>
        <p:spPr>
          <a:xfrm>
            <a:off x="222726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"/>
          <p:cNvSpPr/>
          <p:nvPr/>
        </p:nvSpPr>
        <p:spPr>
          <a:xfrm>
            <a:off x="1664227" y="2909362"/>
            <a:ext cx="100682" cy="127264"/>
          </a:xfrm>
          <a:custGeom>
            <a:avLst/>
            <a:gdLst/>
            <a:ahLst/>
            <a:cxnLst/>
            <a:rect l="l" t="t" r="r" b="b"/>
            <a:pathLst>
              <a:path w="3580" h="3617" extrusionOk="0">
                <a:moveTo>
                  <a:pt x="1793" y="1"/>
                </a:moveTo>
                <a:cubicBezTo>
                  <a:pt x="805" y="1"/>
                  <a:pt x="1" y="810"/>
                  <a:pt x="1" y="1808"/>
                </a:cubicBezTo>
                <a:cubicBezTo>
                  <a:pt x="1" y="2807"/>
                  <a:pt x="805" y="3616"/>
                  <a:pt x="1793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1"/>
                  <a:pt x="1793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"/>
          <p:cNvSpPr/>
          <p:nvPr/>
        </p:nvSpPr>
        <p:spPr>
          <a:xfrm>
            <a:off x="1067783" y="3785576"/>
            <a:ext cx="100654" cy="127229"/>
          </a:xfrm>
          <a:custGeom>
            <a:avLst/>
            <a:gdLst/>
            <a:ahLst/>
            <a:cxnLst/>
            <a:rect l="l" t="t" r="r" b="b"/>
            <a:pathLst>
              <a:path w="3579" h="3616" extrusionOk="0">
                <a:moveTo>
                  <a:pt x="1787" y="1"/>
                </a:moveTo>
                <a:cubicBezTo>
                  <a:pt x="799" y="1"/>
                  <a:pt x="0" y="810"/>
                  <a:pt x="0" y="1808"/>
                </a:cubicBezTo>
                <a:cubicBezTo>
                  <a:pt x="0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"/>
          <p:cNvSpPr/>
          <p:nvPr/>
        </p:nvSpPr>
        <p:spPr>
          <a:xfrm>
            <a:off x="784325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"/>
          <p:cNvSpPr/>
          <p:nvPr/>
        </p:nvSpPr>
        <p:spPr>
          <a:xfrm>
            <a:off x="709826" y="2782170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0"/>
                </a:moveTo>
                <a:cubicBezTo>
                  <a:pt x="800" y="0"/>
                  <a:pt x="1" y="810"/>
                  <a:pt x="1" y="1808"/>
                </a:cubicBezTo>
                <a:cubicBezTo>
                  <a:pt x="1" y="2807"/>
                  <a:pt x="800" y="3616"/>
                  <a:pt x="1787" y="3616"/>
                </a:cubicBezTo>
                <a:cubicBezTo>
                  <a:pt x="2781" y="3616"/>
                  <a:pt x="3579" y="2807"/>
                  <a:pt x="3579" y="1808"/>
                </a:cubicBezTo>
                <a:cubicBezTo>
                  <a:pt x="3579" y="810"/>
                  <a:pt x="2781" y="0"/>
                  <a:pt x="17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"/>
          <p:cNvSpPr/>
          <p:nvPr/>
        </p:nvSpPr>
        <p:spPr>
          <a:xfrm>
            <a:off x="302821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"/>
          <p:cNvSpPr/>
          <p:nvPr/>
        </p:nvSpPr>
        <p:spPr>
          <a:xfrm>
            <a:off x="1058473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"/>
          <p:cNvSpPr/>
          <p:nvPr/>
        </p:nvSpPr>
        <p:spPr>
          <a:xfrm>
            <a:off x="1259753" y="3382882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5" y="1067"/>
                  <a:pt x="1062" y="831"/>
                  <a:pt x="1062" y="531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"/>
          <p:cNvSpPr/>
          <p:nvPr/>
        </p:nvSpPr>
        <p:spPr>
          <a:xfrm>
            <a:off x="991372" y="292822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57" y="831"/>
                  <a:pt x="1057" y="537"/>
                </a:cubicBezTo>
                <a:cubicBezTo>
                  <a:pt x="1057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"/>
          <p:cNvSpPr/>
          <p:nvPr/>
        </p:nvSpPr>
        <p:spPr>
          <a:xfrm>
            <a:off x="1468571" y="290936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"/>
          <p:cNvSpPr/>
          <p:nvPr/>
        </p:nvSpPr>
        <p:spPr>
          <a:xfrm>
            <a:off x="1088314" y="2720243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0"/>
                  <a:pt x="237" y="1072"/>
                  <a:pt x="526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37"/>
                  <a:pt x="820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"/>
          <p:cNvSpPr/>
          <p:nvPr/>
        </p:nvSpPr>
        <p:spPr>
          <a:xfrm>
            <a:off x="1722021" y="3585336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1"/>
                  <a:pt x="237" y="1073"/>
                  <a:pt x="531" y="1073"/>
                </a:cubicBezTo>
                <a:cubicBezTo>
                  <a:pt x="825" y="1073"/>
                  <a:pt x="1062" y="831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"/>
          <p:cNvSpPr/>
          <p:nvPr/>
        </p:nvSpPr>
        <p:spPr>
          <a:xfrm>
            <a:off x="504102" y="3020124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"/>
          <p:cNvSpPr/>
          <p:nvPr/>
        </p:nvSpPr>
        <p:spPr>
          <a:xfrm>
            <a:off x="383677" y="2575632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1"/>
                </a:moveTo>
                <a:cubicBezTo>
                  <a:pt x="237" y="1"/>
                  <a:pt x="0" y="243"/>
                  <a:pt x="0" y="537"/>
                </a:cubicBezTo>
                <a:cubicBezTo>
                  <a:pt x="0" y="836"/>
                  <a:pt x="237" y="1073"/>
                  <a:pt x="526" y="1073"/>
                </a:cubicBezTo>
                <a:cubicBezTo>
                  <a:pt x="820" y="1073"/>
                  <a:pt x="1056" y="836"/>
                  <a:pt x="1056" y="537"/>
                </a:cubicBezTo>
                <a:cubicBezTo>
                  <a:pt x="1056" y="243"/>
                  <a:pt x="820" y="1"/>
                  <a:pt x="526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4"/>
          <p:cNvSpPr/>
          <p:nvPr/>
        </p:nvSpPr>
        <p:spPr>
          <a:xfrm>
            <a:off x="1438704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4"/>
          <p:cNvSpPr/>
          <p:nvPr/>
        </p:nvSpPr>
        <p:spPr>
          <a:xfrm>
            <a:off x="1684785" y="270138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4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4"/>
          <p:cNvSpPr/>
          <p:nvPr/>
        </p:nvSpPr>
        <p:spPr>
          <a:xfrm>
            <a:off x="789922" y="445672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2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2"/>
                  <a:pt x="826" y="1"/>
                  <a:pt x="532" y="1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4"/>
          <p:cNvSpPr/>
          <p:nvPr/>
        </p:nvSpPr>
        <p:spPr>
          <a:xfrm>
            <a:off x="909334" y="3868048"/>
            <a:ext cx="29755" cy="37754"/>
          </a:xfrm>
          <a:custGeom>
            <a:avLst/>
            <a:gdLst/>
            <a:ahLst/>
            <a:cxnLst/>
            <a:rect l="l" t="t" r="r" b="b"/>
            <a:pathLst>
              <a:path w="1058" h="1073" extrusionOk="0">
                <a:moveTo>
                  <a:pt x="526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1" y="1072"/>
                  <a:pt x="1057" y="831"/>
                  <a:pt x="1057" y="536"/>
                </a:cubicBezTo>
                <a:cubicBezTo>
                  <a:pt x="1057" y="237"/>
                  <a:pt x="821" y="0"/>
                  <a:pt x="526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"/>
          <p:cNvSpPr/>
          <p:nvPr/>
        </p:nvSpPr>
        <p:spPr>
          <a:xfrm>
            <a:off x="894429" y="3401741"/>
            <a:ext cx="29727" cy="37578"/>
          </a:xfrm>
          <a:custGeom>
            <a:avLst/>
            <a:gdLst/>
            <a:ahLst/>
            <a:cxnLst/>
            <a:rect l="l" t="t" r="r" b="b"/>
            <a:pathLst>
              <a:path w="1057" h="1068" extrusionOk="0">
                <a:moveTo>
                  <a:pt x="531" y="0"/>
                </a:moveTo>
                <a:cubicBezTo>
                  <a:pt x="237" y="0"/>
                  <a:pt x="0" y="237"/>
                  <a:pt x="0" y="531"/>
                </a:cubicBezTo>
                <a:cubicBezTo>
                  <a:pt x="0" y="831"/>
                  <a:pt x="237" y="1067"/>
                  <a:pt x="531" y="1067"/>
                </a:cubicBezTo>
                <a:cubicBezTo>
                  <a:pt x="820" y="1067"/>
                  <a:pt x="1056" y="831"/>
                  <a:pt x="1056" y="531"/>
                </a:cubicBezTo>
                <a:cubicBezTo>
                  <a:pt x="1056" y="237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4"/>
          <p:cNvSpPr/>
          <p:nvPr/>
        </p:nvSpPr>
        <p:spPr>
          <a:xfrm>
            <a:off x="694920" y="3166177"/>
            <a:ext cx="29867" cy="37578"/>
          </a:xfrm>
          <a:custGeom>
            <a:avLst/>
            <a:gdLst/>
            <a:ahLst/>
            <a:cxnLst/>
            <a:rect l="l" t="t" r="r" b="b"/>
            <a:pathLst>
              <a:path w="1062" h="1068" extrusionOk="0">
                <a:moveTo>
                  <a:pt x="531" y="1"/>
                </a:moveTo>
                <a:cubicBezTo>
                  <a:pt x="237" y="1"/>
                  <a:pt x="0" y="237"/>
                  <a:pt x="0" y="537"/>
                </a:cubicBezTo>
                <a:cubicBezTo>
                  <a:pt x="0" y="831"/>
                  <a:pt x="237" y="1068"/>
                  <a:pt x="531" y="1068"/>
                </a:cubicBezTo>
                <a:cubicBezTo>
                  <a:pt x="825" y="1068"/>
                  <a:pt x="1062" y="831"/>
                  <a:pt x="1062" y="537"/>
                </a:cubicBezTo>
                <a:cubicBezTo>
                  <a:pt x="1062" y="237"/>
                  <a:pt x="825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4"/>
          <p:cNvSpPr/>
          <p:nvPr/>
        </p:nvSpPr>
        <p:spPr>
          <a:xfrm>
            <a:off x="1535674" y="406107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"/>
          <p:cNvSpPr/>
          <p:nvPr/>
        </p:nvSpPr>
        <p:spPr>
          <a:xfrm>
            <a:off x="258049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4"/>
          <p:cNvSpPr/>
          <p:nvPr/>
        </p:nvSpPr>
        <p:spPr>
          <a:xfrm>
            <a:off x="1326829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6" y="1072"/>
                  <a:pt x="1062" y="830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4"/>
          <p:cNvSpPr/>
          <p:nvPr/>
        </p:nvSpPr>
        <p:spPr>
          <a:xfrm>
            <a:off x="804856" y="4108221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"/>
          <p:cNvSpPr/>
          <p:nvPr/>
        </p:nvSpPr>
        <p:spPr>
          <a:xfrm>
            <a:off x="533969" y="2720243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72"/>
                  <a:pt x="531" y="1072"/>
                </a:cubicBezTo>
                <a:cubicBezTo>
                  <a:pt x="825" y="1072"/>
                  <a:pt x="1062" y="830"/>
                  <a:pt x="1062" y="536"/>
                </a:cubicBezTo>
                <a:cubicBezTo>
                  <a:pt x="1062" y="237"/>
                  <a:pt x="825" y="0"/>
                  <a:pt x="531" y="0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4"/>
          <p:cNvSpPr/>
          <p:nvPr/>
        </p:nvSpPr>
        <p:spPr>
          <a:xfrm>
            <a:off x="1229887" y="4400326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4"/>
          <p:cNvSpPr/>
          <p:nvPr/>
        </p:nvSpPr>
        <p:spPr>
          <a:xfrm>
            <a:off x="504102" y="4296636"/>
            <a:ext cx="29896" cy="37718"/>
          </a:xfrm>
          <a:custGeom>
            <a:avLst/>
            <a:gdLst/>
            <a:ahLst/>
            <a:cxnLst/>
            <a:rect l="l" t="t" r="r" b="b"/>
            <a:pathLst>
              <a:path w="1063" h="1072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4"/>
          <p:cNvSpPr/>
          <p:nvPr/>
        </p:nvSpPr>
        <p:spPr>
          <a:xfrm>
            <a:off x="44365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4"/>
          <p:cNvSpPr/>
          <p:nvPr/>
        </p:nvSpPr>
        <p:spPr>
          <a:xfrm>
            <a:off x="976437" y="310960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43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0" y="1073"/>
                  <a:pt x="1062" y="831"/>
                  <a:pt x="1062" y="537"/>
                </a:cubicBezTo>
                <a:cubicBezTo>
                  <a:pt x="1062" y="243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4"/>
          <p:cNvSpPr/>
          <p:nvPr/>
        </p:nvSpPr>
        <p:spPr>
          <a:xfrm>
            <a:off x="1159100" y="2556984"/>
            <a:ext cx="29896" cy="37542"/>
          </a:xfrm>
          <a:custGeom>
            <a:avLst/>
            <a:gdLst/>
            <a:ahLst/>
            <a:cxnLst/>
            <a:rect l="l" t="t" r="r" b="b"/>
            <a:pathLst>
              <a:path w="1063" h="1067" extrusionOk="0">
                <a:moveTo>
                  <a:pt x="531" y="0"/>
                </a:moveTo>
                <a:cubicBezTo>
                  <a:pt x="237" y="0"/>
                  <a:pt x="1" y="237"/>
                  <a:pt x="1" y="531"/>
                </a:cubicBezTo>
                <a:cubicBezTo>
                  <a:pt x="1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1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"/>
          <p:cNvSpPr/>
          <p:nvPr/>
        </p:nvSpPr>
        <p:spPr>
          <a:xfrm>
            <a:off x="760223" y="2682524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1" y="1072"/>
                </a:cubicBezTo>
                <a:cubicBezTo>
                  <a:pt x="820" y="1072"/>
                  <a:pt x="1057" y="830"/>
                  <a:pt x="1057" y="536"/>
                </a:cubicBezTo>
                <a:cubicBezTo>
                  <a:pt x="1057" y="242"/>
                  <a:pt x="820" y="0"/>
                  <a:pt x="531" y="0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"/>
          <p:cNvSpPr/>
          <p:nvPr/>
        </p:nvSpPr>
        <p:spPr>
          <a:xfrm>
            <a:off x="213417" y="2594491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"/>
          <p:cNvSpPr/>
          <p:nvPr/>
        </p:nvSpPr>
        <p:spPr>
          <a:xfrm>
            <a:off x="465686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"/>
          <p:cNvSpPr/>
          <p:nvPr/>
        </p:nvSpPr>
        <p:spPr>
          <a:xfrm>
            <a:off x="7008260" y="4621675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0"/>
                  <a:pt x="237" y="1072"/>
                  <a:pt x="532" y="1072"/>
                </a:cubicBezTo>
                <a:cubicBezTo>
                  <a:pt x="821" y="1072"/>
                  <a:pt x="1062" y="830"/>
                  <a:pt x="1062" y="536"/>
                </a:cubicBezTo>
                <a:cubicBezTo>
                  <a:pt x="1062" y="242"/>
                  <a:pt x="821" y="0"/>
                  <a:pt x="532" y="0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4"/>
          <p:cNvSpPr/>
          <p:nvPr/>
        </p:nvSpPr>
        <p:spPr>
          <a:xfrm>
            <a:off x="7235724" y="4748869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1"/>
                  <a:pt x="237" y="1072"/>
                  <a:pt x="526" y="1072"/>
                </a:cubicBezTo>
                <a:cubicBezTo>
                  <a:pt x="820" y="1072"/>
                  <a:pt x="1056" y="831"/>
                  <a:pt x="1056" y="536"/>
                </a:cubicBezTo>
                <a:cubicBezTo>
                  <a:pt x="1056" y="242"/>
                  <a:pt x="820" y="0"/>
                  <a:pt x="5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4"/>
          <p:cNvSpPr/>
          <p:nvPr/>
        </p:nvSpPr>
        <p:spPr>
          <a:xfrm>
            <a:off x="6866546" y="3773752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31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42"/>
                  <a:pt x="826" y="0"/>
                  <a:pt x="531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"/>
          <p:cNvSpPr/>
          <p:nvPr/>
        </p:nvSpPr>
        <p:spPr>
          <a:xfrm>
            <a:off x="6866546" y="4381467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73"/>
                  <a:pt x="531" y="1073"/>
                </a:cubicBezTo>
                <a:cubicBezTo>
                  <a:pt x="826" y="1073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4"/>
          <p:cNvSpPr/>
          <p:nvPr/>
        </p:nvSpPr>
        <p:spPr>
          <a:xfrm>
            <a:off x="7095162" y="3502863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1"/>
                </a:moveTo>
                <a:cubicBezTo>
                  <a:pt x="243" y="1"/>
                  <a:pt x="1" y="243"/>
                  <a:pt x="1" y="537"/>
                </a:cubicBezTo>
                <a:cubicBezTo>
                  <a:pt x="1" y="836"/>
                  <a:pt x="243" y="1073"/>
                  <a:pt x="532" y="1073"/>
                </a:cubicBezTo>
                <a:cubicBezTo>
                  <a:pt x="826" y="1073"/>
                  <a:pt x="1062" y="836"/>
                  <a:pt x="1062" y="537"/>
                </a:cubicBezTo>
                <a:cubicBezTo>
                  <a:pt x="1062" y="243"/>
                  <a:pt x="826" y="1"/>
                  <a:pt x="532" y="1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"/>
          <p:cNvSpPr/>
          <p:nvPr/>
        </p:nvSpPr>
        <p:spPr>
          <a:xfrm>
            <a:off x="7187239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"/>
          <p:cNvSpPr/>
          <p:nvPr/>
        </p:nvSpPr>
        <p:spPr>
          <a:xfrm>
            <a:off x="6993354" y="4906779"/>
            <a:ext cx="29867" cy="37542"/>
          </a:xfrm>
          <a:custGeom>
            <a:avLst/>
            <a:gdLst/>
            <a:ahLst/>
            <a:cxnLst/>
            <a:rect l="l" t="t" r="r" b="b"/>
            <a:pathLst>
              <a:path w="1062" h="1067" extrusionOk="0">
                <a:moveTo>
                  <a:pt x="531" y="0"/>
                </a:moveTo>
                <a:cubicBezTo>
                  <a:pt x="237" y="0"/>
                  <a:pt x="0" y="237"/>
                  <a:pt x="0" y="536"/>
                </a:cubicBezTo>
                <a:cubicBezTo>
                  <a:pt x="0" y="830"/>
                  <a:pt x="237" y="1067"/>
                  <a:pt x="531" y="1067"/>
                </a:cubicBezTo>
                <a:cubicBezTo>
                  <a:pt x="820" y="1067"/>
                  <a:pt x="1062" y="830"/>
                  <a:pt x="1062" y="536"/>
                </a:cubicBezTo>
                <a:cubicBezTo>
                  <a:pt x="1062" y="237"/>
                  <a:pt x="820" y="0"/>
                  <a:pt x="5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"/>
          <p:cNvSpPr/>
          <p:nvPr/>
        </p:nvSpPr>
        <p:spPr>
          <a:xfrm>
            <a:off x="7160493" y="3698491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7"/>
                  <a:pt x="531" y="1067"/>
                </a:cubicBezTo>
                <a:cubicBezTo>
                  <a:pt x="820" y="1067"/>
                  <a:pt x="1062" y="831"/>
                  <a:pt x="1062" y="537"/>
                </a:cubicBezTo>
                <a:cubicBezTo>
                  <a:pt x="1062" y="237"/>
                  <a:pt x="820" y="1"/>
                  <a:pt x="5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"/>
          <p:cNvSpPr/>
          <p:nvPr/>
        </p:nvSpPr>
        <p:spPr>
          <a:xfrm>
            <a:off x="7074773" y="4120045"/>
            <a:ext cx="100682" cy="127229"/>
          </a:xfrm>
          <a:custGeom>
            <a:avLst/>
            <a:gdLst/>
            <a:ahLst/>
            <a:cxnLst/>
            <a:rect l="l" t="t" r="r" b="b"/>
            <a:pathLst>
              <a:path w="3580" h="3616" extrusionOk="0">
                <a:moveTo>
                  <a:pt x="1787" y="1"/>
                </a:moveTo>
                <a:cubicBezTo>
                  <a:pt x="799" y="1"/>
                  <a:pt x="1" y="810"/>
                  <a:pt x="1" y="1808"/>
                </a:cubicBezTo>
                <a:cubicBezTo>
                  <a:pt x="1" y="2807"/>
                  <a:pt x="799" y="3616"/>
                  <a:pt x="1787" y="3616"/>
                </a:cubicBezTo>
                <a:cubicBezTo>
                  <a:pt x="2775" y="3616"/>
                  <a:pt x="3579" y="2807"/>
                  <a:pt x="3579" y="1808"/>
                </a:cubicBezTo>
                <a:cubicBezTo>
                  <a:pt x="3579" y="810"/>
                  <a:pt x="2775" y="1"/>
                  <a:pt x="1787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"/>
          <p:cNvSpPr/>
          <p:nvPr/>
        </p:nvSpPr>
        <p:spPr>
          <a:xfrm>
            <a:off x="7154868" y="3868048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72"/>
                  <a:pt x="532" y="1072"/>
                </a:cubicBezTo>
                <a:cubicBezTo>
                  <a:pt x="826" y="1072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4"/>
          <p:cNvSpPr/>
          <p:nvPr/>
        </p:nvSpPr>
        <p:spPr>
          <a:xfrm>
            <a:off x="7110096" y="443804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1" y="1"/>
                </a:moveTo>
                <a:cubicBezTo>
                  <a:pt x="237" y="1"/>
                  <a:pt x="1" y="237"/>
                  <a:pt x="1" y="537"/>
                </a:cubicBezTo>
                <a:cubicBezTo>
                  <a:pt x="1" y="831"/>
                  <a:pt x="237" y="1068"/>
                  <a:pt x="531" y="1068"/>
                </a:cubicBezTo>
                <a:cubicBezTo>
                  <a:pt x="826" y="1068"/>
                  <a:pt x="1062" y="831"/>
                  <a:pt x="1062" y="537"/>
                </a:cubicBezTo>
                <a:cubicBezTo>
                  <a:pt x="1062" y="237"/>
                  <a:pt x="826" y="1"/>
                  <a:pt x="531" y="1"/>
                </a:cubicBezTo>
                <a:close/>
              </a:path>
            </a:pathLst>
          </a:custGeom>
          <a:solidFill>
            <a:srgbClr val="FFC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4"/>
          <p:cNvSpPr/>
          <p:nvPr/>
        </p:nvSpPr>
        <p:spPr>
          <a:xfrm>
            <a:off x="6896413" y="3547618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1"/>
                </a:moveTo>
                <a:cubicBezTo>
                  <a:pt x="237" y="1"/>
                  <a:pt x="0" y="242"/>
                  <a:pt x="0" y="537"/>
                </a:cubicBezTo>
                <a:cubicBezTo>
                  <a:pt x="0" y="836"/>
                  <a:pt x="237" y="1073"/>
                  <a:pt x="531" y="1073"/>
                </a:cubicBezTo>
                <a:cubicBezTo>
                  <a:pt x="825" y="1073"/>
                  <a:pt x="1062" y="836"/>
                  <a:pt x="1062" y="537"/>
                </a:cubicBezTo>
                <a:cubicBezTo>
                  <a:pt x="1062" y="242"/>
                  <a:pt x="825" y="1"/>
                  <a:pt x="531" y="1"/>
                </a:cubicBezTo>
                <a:close/>
              </a:path>
            </a:pathLst>
          </a:custGeom>
          <a:solidFill>
            <a:srgbClr val="00B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4"/>
          <p:cNvSpPr/>
          <p:nvPr/>
        </p:nvSpPr>
        <p:spPr>
          <a:xfrm>
            <a:off x="7317733" y="354761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31" y="1"/>
                </a:moveTo>
                <a:cubicBezTo>
                  <a:pt x="237" y="1"/>
                  <a:pt x="1" y="242"/>
                  <a:pt x="1" y="537"/>
                </a:cubicBezTo>
                <a:cubicBezTo>
                  <a:pt x="1" y="836"/>
                  <a:pt x="237" y="1073"/>
                  <a:pt x="531" y="1073"/>
                </a:cubicBezTo>
                <a:cubicBezTo>
                  <a:pt x="820" y="1073"/>
                  <a:pt x="1057" y="836"/>
                  <a:pt x="1057" y="537"/>
                </a:cubicBezTo>
                <a:cubicBezTo>
                  <a:pt x="1057" y="242"/>
                  <a:pt x="820" y="1"/>
                  <a:pt x="531" y="1"/>
                </a:cubicBezTo>
                <a:close/>
              </a:path>
            </a:pathLst>
          </a:custGeom>
          <a:solidFill>
            <a:srgbClr val="FF3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"/>
          <p:cNvSpPr/>
          <p:nvPr/>
        </p:nvSpPr>
        <p:spPr>
          <a:xfrm>
            <a:off x="6173140" y="5064478"/>
            <a:ext cx="29727" cy="37754"/>
          </a:xfrm>
          <a:custGeom>
            <a:avLst/>
            <a:gdLst/>
            <a:ahLst/>
            <a:cxnLst/>
            <a:rect l="l" t="t" r="r" b="b"/>
            <a:pathLst>
              <a:path w="1057" h="1073" extrusionOk="0">
                <a:moveTo>
                  <a:pt x="526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1"/>
                  <a:pt x="237" y="1072"/>
                  <a:pt x="526" y="1072"/>
                </a:cubicBezTo>
                <a:cubicBezTo>
                  <a:pt x="820" y="1072"/>
                  <a:pt x="1057" y="831"/>
                  <a:pt x="1057" y="536"/>
                </a:cubicBezTo>
                <a:cubicBezTo>
                  <a:pt x="1057" y="242"/>
                  <a:pt x="820" y="0"/>
                  <a:pt x="526" y="0"/>
                </a:cubicBezTo>
                <a:close/>
              </a:path>
            </a:pathLst>
          </a:custGeom>
          <a:solidFill>
            <a:srgbClr val="6C3A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4"/>
          <p:cNvSpPr/>
          <p:nvPr/>
        </p:nvSpPr>
        <p:spPr>
          <a:xfrm>
            <a:off x="6401756" y="5026760"/>
            <a:ext cx="29896" cy="37754"/>
          </a:xfrm>
          <a:custGeom>
            <a:avLst/>
            <a:gdLst/>
            <a:ahLst/>
            <a:cxnLst/>
            <a:rect l="l" t="t" r="r" b="b"/>
            <a:pathLst>
              <a:path w="1063" h="1073" extrusionOk="0">
                <a:moveTo>
                  <a:pt x="532" y="0"/>
                </a:moveTo>
                <a:cubicBezTo>
                  <a:pt x="237" y="0"/>
                  <a:pt x="1" y="242"/>
                  <a:pt x="1" y="536"/>
                </a:cubicBezTo>
                <a:cubicBezTo>
                  <a:pt x="1" y="836"/>
                  <a:pt x="237" y="1072"/>
                  <a:pt x="532" y="1072"/>
                </a:cubicBezTo>
                <a:cubicBezTo>
                  <a:pt x="826" y="1072"/>
                  <a:pt x="1062" y="836"/>
                  <a:pt x="1062" y="536"/>
                </a:cubicBezTo>
                <a:cubicBezTo>
                  <a:pt x="1062" y="242"/>
                  <a:pt x="826" y="0"/>
                  <a:pt x="5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4"/>
          <p:cNvSpPr/>
          <p:nvPr/>
        </p:nvSpPr>
        <p:spPr>
          <a:xfrm>
            <a:off x="6622273" y="4843167"/>
            <a:ext cx="100823" cy="127229"/>
          </a:xfrm>
          <a:custGeom>
            <a:avLst/>
            <a:gdLst/>
            <a:ahLst/>
            <a:cxnLst/>
            <a:rect l="l" t="t" r="r" b="b"/>
            <a:pathLst>
              <a:path w="3585" h="3616" extrusionOk="0">
                <a:moveTo>
                  <a:pt x="1792" y="0"/>
                </a:moveTo>
                <a:cubicBezTo>
                  <a:pt x="804" y="0"/>
                  <a:pt x="0" y="810"/>
                  <a:pt x="0" y="1808"/>
                </a:cubicBezTo>
                <a:cubicBezTo>
                  <a:pt x="0" y="2806"/>
                  <a:pt x="804" y="3616"/>
                  <a:pt x="1792" y="3616"/>
                </a:cubicBezTo>
                <a:cubicBezTo>
                  <a:pt x="2780" y="3616"/>
                  <a:pt x="3584" y="2806"/>
                  <a:pt x="3584" y="1808"/>
                </a:cubicBezTo>
                <a:cubicBezTo>
                  <a:pt x="3584" y="810"/>
                  <a:pt x="2780" y="0"/>
                  <a:pt x="179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"/>
          <p:cNvSpPr/>
          <p:nvPr/>
        </p:nvSpPr>
        <p:spPr>
          <a:xfrm>
            <a:off x="6896421" y="4989042"/>
            <a:ext cx="29867" cy="37754"/>
          </a:xfrm>
          <a:custGeom>
            <a:avLst/>
            <a:gdLst/>
            <a:ahLst/>
            <a:cxnLst/>
            <a:rect l="l" t="t" r="r" b="b"/>
            <a:pathLst>
              <a:path w="1062" h="1073" extrusionOk="0">
                <a:moveTo>
                  <a:pt x="531" y="0"/>
                </a:moveTo>
                <a:cubicBezTo>
                  <a:pt x="237" y="0"/>
                  <a:pt x="0" y="242"/>
                  <a:pt x="0" y="536"/>
                </a:cubicBezTo>
                <a:cubicBezTo>
                  <a:pt x="0" y="836"/>
                  <a:pt x="237" y="1072"/>
                  <a:pt x="531" y="1072"/>
                </a:cubicBezTo>
                <a:cubicBezTo>
                  <a:pt x="820" y="1072"/>
                  <a:pt x="1062" y="836"/>
                  <a:pt x="1062" y="536"/>
                </a:cubicBezTo>
                <a:cubicBezTo>
                  <a:pt x="1062" y="242"/>
                  <a:pt x="820" y="0"/>
                  <a:pt x="531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4"/>
          <p:cNvSpPr txBox="1">
            <a:spLocks noGrp="1"/>
          </p:cNvSpPr>
          <p:nvPr>
            <p:ph type="title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" name="Google Shape;8540;p31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8541" name="Google Shape;8541;p31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1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1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1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1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1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1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1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1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1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1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1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1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1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1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1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1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1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1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1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1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1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1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1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1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1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1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1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1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1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1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1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1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1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1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1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1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1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1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1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1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1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1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1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1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1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1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1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1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1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1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1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1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1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1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1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1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1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1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1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31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31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1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1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1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1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1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1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1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1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1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1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1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1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1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1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1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1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1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1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1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1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1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1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1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1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1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1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1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1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1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1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1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1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1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1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1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1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1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1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1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1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1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1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1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1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1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1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1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1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1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1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1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1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1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1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1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1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1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1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1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1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1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1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1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1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1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1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1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1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1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1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1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1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1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1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1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1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1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1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1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1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1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1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1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1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1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1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1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1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1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1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1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1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1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1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1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1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1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1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1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1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1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1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1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1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1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1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1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1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1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1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1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1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1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1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1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1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1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1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1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1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1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1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1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1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1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1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1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1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1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1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1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1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1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1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1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1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1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1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1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1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1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1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1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1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1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1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1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1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1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1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1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1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1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1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1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1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1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1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1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1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1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1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1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1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1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1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1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1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1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1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1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1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1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1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1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1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1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1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1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1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1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1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1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1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1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1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1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1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1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1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1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1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1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1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1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1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1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1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1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1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1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1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1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1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1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1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1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1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1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1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1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1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1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1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1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1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1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1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1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1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1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1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1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1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1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1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1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1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1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1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1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1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1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1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1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1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1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1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1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1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1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1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1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1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1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1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1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1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1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1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1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1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1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1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1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1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1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1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1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1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1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1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1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1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1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1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1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1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1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1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1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1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1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1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1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1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1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1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1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1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1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1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1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1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1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1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1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1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1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1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1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1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1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1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1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1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1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1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1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1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1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1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1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1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1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1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1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1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1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1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1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1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1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1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1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1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1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1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1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1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1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1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1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1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1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1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1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1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1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1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1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1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1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1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1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1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1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1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1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1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">
    <p:bg>
      <p:bgPr>
        <a:solidFill>
          <a:schemeClr val="accent1"/>
        </a:solidFill>
        <a:effectLst/>
      </p:bgPr>
    </p:bg>
    <p:spTree>
      <p:nvGrpSpPr>
        <p:cNvPr id="1" name="Shape 9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9" name="Google Shape;9129;p32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9130" name="Google Shape;9130;p3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2">
    <p:bg>
      <p:bgPr>
        <a:solidFill>
          <a:schemeClr val="accent2"/>
        </a:solidFill>
        <a:effectLst/>
      </p:bgPr>
    </p:bg>
    <p:spTree>
      <p:nvGrpSpPr>
        <p:cNvPr id="1" name="Shape 9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8" name="Google Shape;9718;p33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9719" name="Google Shape;9719;p3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3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3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3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3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3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3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3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3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3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3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3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3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3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3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3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3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3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3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3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3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3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3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3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3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3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3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3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3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3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3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3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3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3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3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3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3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3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3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3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3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3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3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3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3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3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3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3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3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3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3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3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3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3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3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3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3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3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3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3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3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3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3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3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3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3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3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3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3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3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3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3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3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3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3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3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3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3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3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3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3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3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3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3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3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3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3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3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3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3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3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3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3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3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3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3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3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3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3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3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3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3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3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3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3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3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3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3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3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3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3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3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3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3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3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6_2_1">
    <p:bg>
      <p:bgPr>
        <a:solidFill>
          <a:schemeClr val="accent3"/>
        </a:solidFill>
        <a:effectLst/>
      </p:bgPr>
    </p:bg>
    <p:spTree>
      <p:nvGrpSpPr>
        <p:cNvPr id="1" name="Shape 10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7" name="Google Shape;10307;p34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0308" name="Google Shape;10308;p3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3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3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3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3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3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3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3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3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3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3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3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3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3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3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3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3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3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3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3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3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3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3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3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3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3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3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3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3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3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3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3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3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3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3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3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3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3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3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3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3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3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3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3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3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3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3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3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3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3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3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3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3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3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3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3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3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3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3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3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3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3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3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3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3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3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3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3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3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3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3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3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3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3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3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3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3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3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3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3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3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3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3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3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3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3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3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3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3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3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3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3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3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3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3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3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3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3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3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3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3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3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3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3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3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3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3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3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3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3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3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3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3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3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3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3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3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3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3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3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3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3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3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3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3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3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3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3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3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3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3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3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3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3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3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3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3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3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3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3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3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3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3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3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3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3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3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3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3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3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3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3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3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3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3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3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3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3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3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3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3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3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3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3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3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3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3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3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3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3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3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3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3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3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3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3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3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3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3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3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3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3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3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3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3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3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3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3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3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3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3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3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3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3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3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3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3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3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3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3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3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3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3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3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3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3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3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3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3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3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3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3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3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3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3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3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3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3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3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3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3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3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3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3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3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3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3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3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3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3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3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3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3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3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3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3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3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3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3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3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3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3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3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3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3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3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3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3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3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3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3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3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3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3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3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3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3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3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3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3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3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3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3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3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3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3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3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3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3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3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3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3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3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3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3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3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3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3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3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3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3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3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3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3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3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3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3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3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3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3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3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3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3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3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3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3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3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3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3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3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3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3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3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3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3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3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3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3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3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3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3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3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3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3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3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3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3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3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3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3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3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3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3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3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3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3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3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3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3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3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3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3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3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3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3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3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3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3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3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3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3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3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3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3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3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3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3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3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3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3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3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3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3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3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3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3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3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3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3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3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3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3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3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3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3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3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3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"/>
          <p:cNvSpPr txBox="1">
            <a:spLocks noGrp="1"/>
          </p:cNvSpPr>
          <p:nvPr>
            <p:ph type="ctrTitle"/>
          </p:nvPr>
        </p:nvSpPr>
        <p:spPr>
          <a:xfrm flipH="1">
            <a:off x="4661380" y="2797819"/>
            <a:ext cx="1247396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6" name="Google Shape;1346;p5"/>
          <p:cNvSpPr txBox="1">
            <a:spLocks noGrp="1"/>
          </p:cNvSpPr>
          <p:nvPr>
            <p:ph type="subTitle" idx="1"/>
          </p:nvPr>
        </p:nvSpPr>
        <p:spPr>
          <a:xfrm flipH="1">
            <a:off x="4146428" y="3115850"/>
            <a:ext cx="2277301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7" name="Google Shape;1347;p5"/>
          <p:cNvSpPr txBox="1">
            <a:spLocks noGrp="1"/>
          </p:cNvSpPr>
          <p:nvPr>
            <p:ph type="ctrTitle" idx="2"/>
          </p:nvPr>
        </p:nvSpPr>
        <p:spPr>
          <a:xfrm flipH="1">
            <a:off x="1319145" y="2797832"/>
            <a:ext cx="1452898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8" name="Google Shape;1348;p5"/>
          <p:cNvSpPr txBox="1">
            <a:spLocks noGrp="1"/>
          </p:cNvSpPr>
          <p:nvPr>
            <p:ph type="subTitle" idx="3"/>
          </p:nvPr>
        </p:nvSpPr>
        <p:spPr>
          <a:xfrm flipH="1">
            <a:off x="950914" y="3098225"/>
            <a:ext cx="2189538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9" name="Google Shape;1349;p5"/>
          <p:cNvSpPr txBox="1">
            <a:spLocks noGrp="1"/>
          </p:cNvSpPr>
          <p:nvPr>
            <p:ph type="title" idx="4"/>
          </p:nvPr>
        </p:nvSpPr>
        <p:spPr>
          <a:xfrm>
            <a:off x="482561" y="376475"/>
            <a:ext cx="292354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350" name="Google Shape;1350;p5"/>
          <p:cNvSpPr/>
          <p:nvPr/>
        </p:nvSpPr>
        <p:spPr>
          <a:xfrm>
            <a:off x="6069137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5"/>
          <p:cNvSpPr/>
          <p:nvPr/>
        </p:nvSpPr>
        <p:spPr>
          <a:xfrm>
            <a:off x="3832245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37" y="0"/>
                  <a:pt x="1" y="237"/>
                  <a:pt x="1" y="536"/>
                </a:cubicBezTo>
                <a:cubicBezTo>
                  <a:pt x="1" y="831"/>
                  <a:pt x="237" y="1067"/>
                  <a:pt x="532" y="1067"/>
                </a:cubicBezTo>
                <a:cubicBezTo>
                  <a:pt x="821" y="1067"/>
                  <a:pt x="1062" y="831"/>
                  <a:pt x="1062" y="536"/>
                </a:cubicBezTo>
                <a:cubicBezTo>
                  <a:pt x="1062" y="237"/>
                  <a:pt x="821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5"/>
          <p:cNvSpPr/>
          <p:nvPr/>
        </p:nvSpPr>
        <p:spPr>
          <a:xfrm>
            <a:off x="1595212" y="5139915"/>
            <a:ext cx="29896" cy="37578"/>
          </a:xfrm>
          <a:custGeom>
            <a:avLst/>
            <a:gdLst/>
            <a:ahLst/>
            <a:cxnLst/>
            <a:rect l="l" t="t" r="r" b="b"/>
            <a:pathLst>
              <a:path w="1063" h="1068" extrusionOk="0">
                <a:moveTo>
                  <a:pt x="532" y="0"/>
                </a:moveTo>
                <a:cubicBezTo>
                  <a:pt x="243" y="0"/>
                  <a:pt x="1" y="237"/>
                  <a:pt x="1" y="536"/>
                </a:cubicBezTo>
                <a:cubicBezTo>
                  <a:pt x="1" y="831"/>
                  <a:pt x="243" y="1067"/>
                  <a:pt x="532" y="1067"/>
                </a:cubicBezTo>
                <a:cubicBezTo>
                  <a:pt x="826" y="1067"/>
                  <a:pt x="1062" y="831"/>
                  <a:pt x="1062" y="536"/>
                </a:cubicBezTo>
                <a:cubicBezTo>
                  <a:pt x="1062" y="237"/>
                  <a:pt x="826" y="0"/>
                  <a:pt x="532" y="0"/>
                </a:cubicBezTo>
                <a:close/>
              </a:path>
            </a:pathLst>
          </a:custGeom>
          <a:solidFill>
            <a:srgbClr val="F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5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354" name="Google Shape;1354;p5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6"/>
          <p:cNvSpPr txBox="1">
            <a:spLocks noGrp="1"/>
          </p:cNvSpPr>
          <p:nvPr>
            <p:ph type="title"/>
          </p:nvPr>
        </p:nvSpPr>
        <p:spPr>
          <a:xfrm>
            <a:off x="508787" y="376007"/>
            <a:ext cx="3945772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511" name="Google Shape;1511;p6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512" name="Google Shape;1512;p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7"/>
          <p:cNvSpPr txBox="1">
            <a:spLocks noGrp="1"/>
          </p:cNvSpPr>
          <p:nvPr>
            <p:ph type="subTitle" idx="1"/>
          </p:nvPr>
        </p:nvSpPr>
        <p:spPr>
          <a:xfrm flipH="1">
            <a:off x="540611" y="1309500"/>
            <a:ext cx="6227629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669" name="Google Shape;1669;p7"/>
          <p:cNvSpPr txBox="1">
            <a:spLocks noGrp="1"/>
          </p:cNvSpPr>
          <p:nvPr>
            <p:ph type="title"/>
          </p:nvPr>
        </p:nvSpPr>
        <p:spPr>
          <a:xfrm>
            <a:off x="3001312" y="380800"/>
            <a:ext cx="3801897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670" name="Google Shape;1670;p7"/>
          <p:cNvGrpSpPr/>
          <p:nvPr/>
        </p:nvGrpSpPr>
        <p:grpSpPr>
          <a:xfrm>
            <a:off x="14499" y="-44102"/>
            <a:ext cx="7290023" cy="5202912"/>
            <a:chOff x="18139" y="-44102"/>
            <a:chExt cx="9120445" cy="5202912"/>
          </a:xfrm>
        </p:grpSpPr>
        <p:sp>
          <p:nvSpPr>
            <p:cNvPr id="1671" name="Google Shape;1671;p7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8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1825" name="Google Shape;1825;p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2" name="Google Shape;2412;p8"/>
          <p:cNvSpPr/>
          <p:nvPr/>
        </p:nvSpPr>
        <p:spPr>
          <a:xfrm>
            <a:off x="1212746" y="-408650"/>
            <a:ext cx="4883597" cy="596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8"/>
          <p:cNvSpPr txBox="1">
            <a:spLocks noGrp="1"/>
          </p:cNvSpPr>
          <p:nvPr>
            <p:ph type="title"/>
          </p:nvPr>
        </p:nvSpPr>
        <p:spPr>
          <a:xfrm>
            <a:off x="836533" y="1483525"/>
            <a:ext cx="5635824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9"/>
          <p:cNvSpPr txBox="1">
            <a:spLocks noGrp="1"/>
          </p:cNvSpPr>
          <p:nvPr>
            <p:ph type="subTitle" idx="1"/>
          </p:nvPr>
        </p:nvSpPr>
        <p:spPr>
          <a:xfrm>
            <a:off x="4804066" y="2131575"/>
            <a:ext cx="200298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6" name="Google Shape;2416;p9"/>
          <p:cNvSpPr txBox="1">
            <a:spLocks noGrp="1"/>
          </p:cNvSpPr>
          <p:nvPr>
            <p:ph type="title"/>
          </p:nvPr>
        </p:nvSpPr>
        <p:spPr>
          <a:xfrm>
            <a:off x="4338111" y="356124"/>
            <a:ext cx="2476089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8" name="Google Shape;2418;p10"/>
          <p:cNvGrpSpPr/>
          <p:nvPr/>
        </p:nvGrpSpPr>
        <p:grpSpPr>
          <a:xfrm>
            <a:off x="14499" y="-44102"/>
            <a:ext cx="7290023" cy="5221595"/>
            <a:chOff x="18139" y="-44102"/>
            <a:chExt cx="9120445" cy="5221595"/>
          </a:xfrm>
        </p:grpSpPr>
        <p:sp>
          <p:nvSpPr>
            <p:cNvPr id="2419" name="Google Shape;2419;p1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6" name="Google Shape;3006;p10"/>
          <p:cNvSpPr/>
          <p:nvPr/>
        </p:nvSpPr>
        <p:spPr>
          <a:xfrm>
            <a:off x="3424825" y="633550"/>
            <a:ext cx="4162064" cy="520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0"/>
          <p:cNvSpPr txBox="1">
            <a:spLocks noGrp="1"/>
          </p:cNvSpPr>
          <p:nvPr>
            <p:ph type="ctrTitle"/>
          </p:nvPr>
        </p:nvSpPr>
        <p:spPr>
          <a:xfrm flipH="1">
            <a:off x="3846358" y="2100750"/>
            <a:ext cx="3109379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08" name="Google Shape;3008;p10"/>
          <p:cNvSpPr txBox="1">
            <a:spLocks noGrp="1"/>
          </p:cNvSpPr>
          <p:nvPr>
            <p:ph type="subTitle" idx="1"/>
          </p:nvPr>
        </p:nvSpPr>
        <p:spPr>
          <a:xfrm flipH="1">
            <a:off x="4219475" y="3558950"/>
            <a:ext cx="2363147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144" y="445025"/>
            <a:ext cx="68105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144" y="1152475"/>
            <a:ext cx="681056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sistant"/>
              <a:buChar char="●"/>
              <a:defRPr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0" name="Google Shape;10900;p36"/>
          <p:cNvSpPr/>
          <p:nvPr/>
        </p:nvSpPr>
        <p:spPr>
          <a:xfrm>
            <a:off x="558081" y="3147814"/>
            <a:ext cx="6120680" cy="1224136"/>
          </a:xfrm>
          <a:prstGeom prst="roundRect">
            <a:avLst>
              <a:gd name="adj" fmla="val 50000"/>
            </a:avLst>
          </a:prstGeom>
          <a:solidFill>
            <a:srgbClr val="FF5378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McLaren"/>
                <a:ea typeface="McLaren"/>
                <a:cs typeface="McLaren"/>
                <a:sym typeface="McLaren"/>
              </a:rPr>
              <a:t>ACTIVIDAD </a:t>
            </a:r>
            <a:r>
              <a:rPr lang="en" sz="1600" b="1" dirty="0" smtClean="0">
                <a:solidFill>
                  <a:schemeClr val="tx1"/>
                </a:solidFill>
                <a:latin typeface="McLaren"/>
                <a:ea typeface="McLaren"/>
                <a:cs typeface="McLaren"/>
                <a:sym typeface="McLaren"/>
              </a:rPr>
              <a:t>D</a:t>
            </a:r>
            <a:r>
              <a:rPr lang="en-US" sz="1600" b="1" dirty="0" smtClean="0">
                <a:solidFill>
                  <a:schemeClr val="tx1"/>
                </a:solidFill>
                <a:latin typeface="McLaren"/>
                <a:ea typeface="McLaren"/>
                <a:cs typeface="McLaren"/>
                <a:sym typeface="McLaren"/>
              </a:rPr>
              <a:t>EL MES: SEPTIEMB</a:t>
            </a:r>
            <a:r>
              <a:rPr lang="en" sz="1600" b="1" dirty="0" smtClean="0">
                <a:solidFill>
                  <a:schemeClr val="tx1"/>
                </a:solidFill>
                <a:latin typeface="McLaren"/>
                <a:ea typeface="McLaren"/>
                <a:cs typeface="McLaren"/>
                <a:sym typeface="McLaren"/>
              </a:rPr>
              <a:t>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chemeClr val="tx1"/>
                </a:solidFill>
                <a:latin typeface="McLaren"/>
                <a:ea typeface="McLaren"/>
                <a:cs typeface="McLaren"/>
                <a:sym typeface="McLaren"/>
              </a:rPr>
              <a:t>SE RECIBE HASTA EL JUEVES 30 DEL MES, 18 HRS.</a:t>
            </a:r>
            <a:endParaRPr lang="en" sz="1600" b="1" dirty="0" smtClean="0">
              <a:solidFill>
                <a:schemeClr val="tx1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FFFFFF"/>
                </a:solidFill>
                <a:latin typeface="McLaren"/>
                <a:ea typeface="McLaren"/>
                <a:cs typeface="McLaren"/>
                <a:sym typeface="McLaren"/>
              </a:rPr>
              <a:t>No olvides enviar tu trabajo a tu </a:t>
            </a:r>
            <a:r>
              <a:rPr lang="en" sz="1600" b="1" dirty="0" smtClean="0">
                <a:solidFill>
                  <a:srgbClr val="FFFFFF"/>
                </a:solidFill>
                <a:latin typeface="McLaren"/>
                <a:ea typeface="McLaren"/>
                <a:cs typeface="McLaren"/>
                <a:sym typeface="McLaren"/>
              </a:rPr>
              <a:t>profesora</a:t>
            </a:r>
            <a:endParaRPr sz="1600" b="1" dirty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10901" name="Google Shape;10901;p36"/>
          <p:cNvSpPr txBox="1">
            <a:spLocks noGrp="1"/>
          </p:cNvSpPr>
          <p:nvPr>
            <p:ph type="title"/>
          </p:nvPr>
        </p:nvSpPr>
        <p:spPr>
          <a:xfrm>
            <a:off x="270049" y="843558"/>
            <a:ext cx="4217212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GUÍA DE TRABAJO 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N°4</a:t>
            </a:r>
            <a:endParaRPr sz="2800" u="sng" dirty="0">
              <a:solidFill>
                <a:srgbClr val="C00000"/>
              </a:solidFill>
              <a:latin typeface="Comic Sans MS" pitchFamily="66" charset="0"/>
              <a:cs typeface="Arabic Typesetting" pitchFamily="66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1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° </a:t>
            </a:r>
            <a:r>
              <a:rPr lang="en" sz="2800" u="sng" dirty="0" smtClean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A-B</a:t>
            </a:r>
            <a:endParaRPr sz="2800" u="sng" dirty="0">
              <a:solidFill>
                <a:srgbClr val="C00000"/>
              </a:solidFill>
              <a:latin typeface="Comic Sans MS" pitchFamily="66" charset="0"/>
              <a:cs typeface="Arabic Typesetting" pitchFamily="66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dirty="0">
                <a:solidFill>
                  <a:srgbClr val="C00000"/>
                </a:solidFill>
                <a:latin typeface="Comic Sans MS" pitchFamily="66" charset="0"/>
                <a:cs typeface="Arabic Typesetting" pitchFamily="66" charset="-78"/>
              </a:rPr>
              <a:t>ARTES VISUALES</a:t>
            </a:r>
            <a:endParaRPr sz="2800" u="sng" dirty="0">
              <a:solidFill>
                <a:srgbClr val="C00000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32" name="31 Hexágono"/>
          <p:cNvSpPr/>
          <p:nvPr/>
        </p:nvSpPr>
        <p:spPr>
          <a:xfrm>
            <a:off x="4086473" y="699542"/>
            <a:ext cx="2664296" cy="2232248"/>
          </a:xfrm>
          <a:prstGeom prst="hexagon">
            <a:avLst/>
          </a:prstGeom>
          <a:solidFill>
            <a:srgbClr val="6DF01C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  <a:latin typeface="Comic Sans MS" pitchFamily="66" charset="0"/>
              </a:rPr>
              <a:t>Objetivo de la guía:</a:t>
            </a:r>
          </a:p>
          <a:p>
            <a:pPr algn="ctr"/>
            <a:endParaRPr lang="es-CL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1600" dirty="0" smtClean="0">
                <a:solidFill>
                  <a:schemeClr val="tx1"/>
                </a:solidFill>
                <a:latin typeface="Comic Sans MS" pitchFamily="66" charset="0"/>
              </a:rPr>
              <a:t>Utilizar técnica dactilar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Subtítulo"/>
          <p:cNvSpPr txBox="1">
            <a:spLocks/>
          </p:cNvSpPr>
          <p:nvPr/>
        </p:nvSpPr>
        <p:spPr>
          <a:xfrm flipH="1">
            <a:off x="1070980" y="4525877"/>
            <a:ext cx="5031717" cy="422137"/>
          </a:xfrm>
          <a:prstGeom prst="rect">
            <a:avLst/>
          </a:prstGeom>
          <a:solidFill>
            <a:srgbClr val="3BCAF1"/>
          </a:solidFill>
          <a:ln w="76200"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sistant"/>
              <a:buChar char="●"/>
              <a:defRPr sz="18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"/>
              <a:buChar char="■"/>
              <a:defRPr sz="1200" b="0" i="0" u="none" strike="noStrike" cap="non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2700" indent="-12700">
              <a:buFont typeface="Assistant"/>
              <a:buNone/>
            </a:pPr>
            <a:r>
              <a:rPr lang="es-CL" sz="1400" b="1" smtClean="0">
                <a:solidFill>
                  <a:schemeClr val="tx1"/>
                </a:solidFill>
                <a:latin typeface="+mj-lt"/>
              </a:rPr>
              <a:t>En esta guía utilizaremos: dos hojas blancas y témpera.</a:t>
            </a:r>
            <a:endParaRPr lang="es-CL" b="1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s-CL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900;p36"/>
          <p:cNvSpPr/>
          <p:nvPr/>
        </p:nvSpPr>
        <p:spPr>
          <a:xfrm>
            <a:off x="198041" y="195486"/>
            <a:ext cx="6984776" cy="2880320"/>
          </a:xfrm>
          <a:prstGeom prst="roundRect">
            <a:avLst>
              <a:gd name="adj" fmla="val 15289"/>
            </a:avLst>
          </a:prstGeom>
          <a:solidFill>
            <a:schemeClr val="accent6">
              <a:lumMod val="60000"/>
              <a:lumOff val="40000"/>
            </a:schemeClr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lvl="0" algn="ctr"/>
            <a:r>
              <a:rPr lang="en" sz="3200" b="1" dirty="0" smtClean="0">
                <a:solidFill>
                  <a:srgbClr val="002060"/>
                </a:solidFill>
                <a:latin typeface="McLaren" charset="0"/>
              </a:rPr>
              <a:t>“Arte con los dedos”</a:t>
            </a:r>
            <a:endParaRPr lang="es-CL" sz="3200" b="1" dirty="0" smtClean="0">
              <a:solidFill>
                <a:srgbClr val="002060"/>
              </a:solidFill>
              <a:latin typeface="McLaren" charset="0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2060"/>
                </a:solidFill>
                <a:latin typeface="McLaren"/>
                <a:ea typeface="McLaren"/>
                <a:cs typeface="McLaren"/>
                <a:sym typeface="McLaren"/>
              </a:rPr>
              <a:t>¿Sabías que nuestros dedos también sirven para colorear?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2060"/>
                </a:solidFill>
                <a:latin typeface="McLaren"/>
                <a:ea typeface="McLaren"/>
                <a:cs typeface="McLaren"/>
                <a:sym typeface="McLaren"/>
              </a:rPr>
              <a:t> Hace mucho tiempo, cuando aún no existían los lápices o pinceles, las personas, para dibujar y pintar ocupaban sus propios dedos y manos. A esto se le conoce como “técnica dactilar”, la cual trata de: c</a:t>
            </a:r>
            <a:r>
              <a:rPr lang="es-CL" sz="1800" dirty="0" smtClean="0">
                <a:solidFill>
                  <a:srgbClr val="002060"/>
                </a:solidFill>
                <a:latin typeface="McLaren"/>
                <a:ea typeface="McLaren"/>
                <a:cs typeface="McLaren"/>
                <a:sym typeface="McLaren"/>
              </a:rPr>
              <a:t>olocar la palma o los dedos en la pintura y crear un dibujo de esta forma.</a:t>
            </a:r>
            <a:endParaRPr lang="en" sz="1800" dirty="0" smtClean="0">
              <a:solidFill>
                <a:srgbClr val="002060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pic>
        <p:nvPicPr>
          <p:cNvPr id="5" name="Picture 12" descr="Recursos: Manualidades y actividades de expresión plástica sobre la  primavera | Manualidades, Manualidades día de las madres, Artesanías de  niñ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89" y="3036404"/>
            <a:ext cx="2740835" cy="2055626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63932" t="30830" r="8288" b="39758"/>
          <a:stretch/>
        </p:blipFill>
        <p:spPr>
          <a:xfrm>
            <a:off x="3724948" y="3234531"/>
            <a:ext cx="302433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810071" y="-93067"/>
            <a:ext cx="730885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r>
              <a:rPr lang="es-CL" sz="3000" u="sng" dirty="0" smtClean="0">
                <a:solidFill>
                  <a:srgbClr val="C00000"/>
                </a:solidFill>
                <a:latin typeface="Comic Sans MS" pitchFamily="66" charset="0"/>
              </a:rPr>
              <a:t>¿Qué haremos en esta guía? </a:t>
            </a:r>
            <a:endParaRPr lang="es-CL" sz="3000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Google Shape;10900;p36"/>
          <p:cNvSpPr/>
          <p:nvPr/>
        </p:nvSpPr>
        <p:spPr>
          <a:xfrm>
            <a:off x="198041" y="555526"/>
            <a:ext cx="6984776" cy="1080120"/>
          </a:xfrm>
          <a:prstGeom prst="roundRect">
            <a:avLst>
              <a:gd name="adj" fmla="val 15289"/>
            </a:avLst>
          </a:prstGeom>
          <a:solidFill>
            <a:schemeClr val="accent6">
              <a:lumMod val="60000"/>
              <a:lumOff val="40000"/>
            </a:schemeClr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 lang="en" sz="1800" b="1" u="sng" dirty="0" smtClean="0">
              <a:solidFill>
                <a:srgbClr val="002060"/>
              </a:solidFill>
              <a:latin typeface="McLaren" charset="0"/>
            </a:endParaRPr>
          </a:p>
          <a:p>
            <a:pPr lvl="0" algn="ctr"/>
            <a:r>
              <a:rPr lang="en" sz="1800" b="1" u="sng" dirty="0" smtClean="0">
                <a:solidFill>
                  <a:srgbClr val="002060"/>
                </a:solidFill>
                <a:latin typeface="McLaren" charset="0"/>
              </a:rPr>
              <a:t>Arte dactilar: </a:t>
            </a:r>
            <a:r>
              <a:rPr lang="es-CL" dirty="0" smtClean="0">
                <a:solidFill>
                  <a:srgbClr val="002060"/>
                </a:solidFill>
                <a:latin typeface="McLaren"/>
                <a:ea typeface="McLaren"/>
                <a:cs typeface="McLaren"/>
                <a:sym typeface="McLaren"/>
              </a:rPr>
              <a:t>Como tú sabes, estamos en el mes de la Patria, por lo tanto nuestro trabajo estará enfocado a desarrollar nuestro arte dactilar con elementos simbólicos de nuestra Patria Chilena</a:t>
            </a:r>
            <a:endParaRPr lang="en" sz="12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4" name="Google Shape;10900;p36"/>
          <p:cNvSpPr/>
          <p:nvPr/>
        </p:nvSpPr>
        <p:spPr>
          <a:xfrm>
            <a:off x="72009" y="1923678"/>
            <a:ext cx="4248471" cy="2736304"/>
          </a:xfrm>
          <a:prstGeom prst="roundRect">
            <a:avLst>
              <a:gd name="adj" fmla="val 15289"/>
            </a:avLst>
          </a:prstGeom>
          <a:solidFill>
            <a:schemeClr val="bg2"/>
          </a:solidFill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FFFFFF"/>
                </a:solidFill>
                <a:latin typeface="McLaren"/>
                <a:ea typeface="McLaren"/>
                <a:cs typeface="McLaren"/>
                <a:sym typeface="McLaren"/>
              </a:rPr>
              <a:t>1. Dibuja la bandera chilena y nuestra flor nacional, el copihue (una hoja de por dibujo) puedes pedir ayuda de un adulto o imprimirlo. </a:t>
            </a:r>
            <a:r>
              <a:rPr lang="es-CL" sz="1600" b="1" dirty="0" smtClean="0">
                <a:solidFill>
                  <a:srgbClr val="FFFFFF"/>
                </a:solidFill>
                <a:latin typeface="McLaren"/>
                <a:ea typeface="McLaren"/>
                <a:cs typeface="McLaren"/>
                <a:sym typeface="McLaren"/>
              </a:rPr>
              <a:t>Ambos dibujos deben ser grandes (del tamaño de la hoja)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smtClean="0">
                <a:solidFill>
                  <a:srgbClr val="FFFFFF"/>
                </a:solidFill>
                <a:latin typeface="McLaren"/>
                <a:ea typeface="McLaren"/>
                <a:cs typeface="McLaren"/>
                <a:sym typeface="McLaren"/>
              </a:rPr>
              <a:t>2. Luego, ocupa tus dedos para pintarla con témpera.</a:t>
            </a:r>
            <a:endParaRPr lang="es-CL" sz="1600" b="1" dirty="0" smtClean="0">
              <a:solidFill>
                <a:srgbClr val="FFFFFF"/>
              </a:solidFill>
              <a:latin typeface="McLaren"/>
              <a:ea typeface="McLaren"/>
              <a:cs typeface="McLaren"/>
              <a:sym typeface="McLare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18521" y="1707654"/>
            <a:ext cx="2520280" cy="3435846"/>
          </a:xfrm>
          <a:prstGeom prst="rect">
            <a:avLst/>
          </a:prstGeom>
          <a:solidFill>
            <a:srgbClr val="00B050"/>
          </a:solidFill>
          <a:ln>
            <a:solidFill>
              <a:srgbClr val="6DF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4007" t="36923" r="11774" b="32308"/>
          <a:stretch/>
        </p:blipFill>
        <p:spPr>
          <a:xfrm>
            <a:off x="4753452" y="1851670"/>
            <a:ext cx="2016224" cy="1440160"/>
          </a:xfrm>
          <a:prstGeom prst="rect">
            <a:avLst/>
          </a:prstGeom>
        </p:spPr>
      </p:pic>
      <p:pic>
        <p:nvPicPr>
          <p:cNvPr id="1026" name="Picture 2" descr="Copihue dibujo - Imag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93" y="3366120"/>
            <a:ext cx="1307701" cy="17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4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878" y="1203598"/>
            <a:ext cx="2664296" cy="3690412"/>
          </a:xfrm>
          <a:prstGeom prst="rect">
            <a:avLst/>
          </a:prstGeom>
          <a:solidFill>
            <a:srgbClr val="00B050"/>
          </a:solidFill>
          <a:ln>
            <a:solidFill>
              <a:srgbClr val="6DF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 rot="16200000">
            <a:off x="3793953" y="1325102"/>
            <a:ext cx="2799309" cy="3726433"/>
          </a:xfrm>
          <a:prstGeom prst="rect">
            <a:avLst/>
          </a:prstGeom>
          <a:solidFill>
            <a:srgbClr val="00B050"/>
          </a:solidFill>
          <a:ln>
            <a:solidFill>
              <a:srgbClr val="6DF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007" t="36923" r="11774" b="32308"/>
          <a:stretch/>
        </p:blipFill>
        <p:spPr>
          <a:xfrm>
            <a:off x="3888009" y="2211710"/>
            <a:ext cx="2611195" cy="1865139"/>
          </a:xfrm>
          <a:prstGeom prst="rect">
            <a:avLst/>
          </a:prstGeom>
        </p:spPr>
      </p:pic>
      <p:pic>
        <p:nvPicPr>
          <p:cNvPr id="5" name="Picture 2" descr="Copihue dibujo - Imag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3" y="1785984"/>
            <a:ext cx="1903866" cy="255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12843" y="51470"/>
            <a:ext cx="5593910" cy="688800"/>
          </a:xfrm>
        </p:spPr>
        <p:txBody>
          <a:bodyPr/>
          <a:lstStyle/>
          <a:p>
            <a:r>
              <a:rPr lang="es-CL" u="sng" dirty="0" smtClean="0"/>
              <a:t>FORMATO DEL TRABAJO</a:t>
            </a:r>
            <a:endParaRPr lang="en-US" u="sng" dirty="0"/>
          </a:p>
        </p:txBody>
      </p:sp>
      <p:sp>
        <p:nvSpPr>
          <p:cNvPr id="7" name="Rectángulo 6"/>
          <p:cNvSpPr/>
          <p:nvPr/>
        </p:nvSpPr>
        <p:spPr>
          <a:xfrm>
            <a:off x="846113" y="771550"/>
            <a:ext cx="144016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HOJA N1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73526" y="1316110"/>
            <a:ext cx="144016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HOJA N2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85878" y="1316110"/>
            <a:ext cx="2664295" cy="325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FLOR NACIONAL: COPIHUE</a:t>
            </a:r>
            <a:endParaRPr lang="en-U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935370" y="1854124"/>
            <a:ext cx="2664295" cy="325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BANDERA DE CHILE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4025" y="4550148"/>
            <a:ext cx="2880320" cy="325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 APELLIDO - CURSO</a:t>
            </a:r>
            <a:endParaRPr lang="en-U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842094" y="4224290"/>
            <a:ext cx="2880320" cy="3258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 APELLIDO - CURSO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787" y="82750"/>
            <a:ext cx="4801822" cy="688800"/>
          </a:xfrm>
        </p:spPr>
        <p:txBody>
          <a:bodyPr/>
          <a:lstStyle/>
          <a:p>
            <a:r>
              <a:rPr lang="es-CL" u="sng" dirty="0" smtClean="0"/>
              <a:t>Pauta de evaluación:</a:t>
            </a:r>
            <a:endParaRPr lang="en-US" u="sng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6906"/>
              </p:ext>
            </p:extLst>
          </p:nvPr>
        </p:nvGraphicFramePr>
        <p:xfrm>
          <a:off x="508786" y="947559"/>
          <a:ext cx="6602024" cy="3930051"/>
        </p:xfrm>
        <a:graphic>
          <a:graphicData uri="http://schemas.openxmlformats.org/drawingml/2006/table">
            <a:tbl>
              <a:tblPr firstRow="1" bandRow="1">
                <a:tableStyleId>{87978434-ACB3-484F-8568-7DBEA184DC68}</a:tableStyleId>
              </a:tblPr>
              <a:tblGrid>
                <a:gridCol w="4907821">
                  <a:extLst>
                    <a:ext uri="{9D8B030D-6E8A-4147-A177-3AD203B41FA5}">
                      <a16:colId xmlns:a16="http://schemas.microsoft.com/office/drawing/2014/main" val="500432869"/>
                    </a:ext>
                  </a:extLst>
                </a:gridCol>
                <a:gridCol w="887439">
                  <a:extLst>
                    <a:ext uri="{9D8B030D-6E8A-4147-A177-3AD203B41FA5}">
                      <a16:colId xmlns:a16="http://schemas.microsoft.com/office/drawing/2014/main" val="2939638918"/>
                    </a:ext>
                  </a:extLst>
                </a:gridCol>
                <a:gridCol w="806764">
                  <a:extLst>
                    <a:ext uri="{9D8B030D-6E8A-4147-A177-3AD203B41FA5}">
                      <a16:colId xmlns:a16="http://schemas.microsoft.com/office/drawing/2014/main" val="2002502459"/>
                    </a:ext>
                  </a:extLst>
                </a:gridCol>
              </a:tblGrid>
              <a:tr h="540862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INDICADORES DE EVALUACIÓN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PTJE. REAL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PTJE. OBTE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12224"/>
                  </a:ext>
                </a:extLst>
              </a:tr>
              <a:tr h="363249">
                <a:tc>
                  <a:txBody>
                    <a:bodyPr/>
                    <a:lstStyle/>
                    <a:p>
                      <a:r>
                        <a:rPr lang="es-CL" dirty="0" smtClean="0"/>
                        <a:t>Presenta dos dibujos</a:t>
                      </a:r>
                      <a:r>
                        <a:rPr lang="es-CL" baseline="0" dirty="0" smtClean="0"/>
                        <a:t> grandes, uno en cada hoja.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17306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r>
                        <a:rPr lang="es-CL" dirty="0" smtClean="0"/>
                        <a:t>Cada hoja tiene su título respectivo, escrito por el estudiante </a:t>
                      </a:r>
                      <a:r>
                        <a:rPr lang="es-CL" i="1" dirty="0" smtClean="0"/>
                        <a:t>(flor</a:t>
                      </a:r>
                      <a:r>
                        <a:rPr lang="es-CL" i="1" baseline="0" dirty="0" smtClean="0"/>
                        <a:t> nacional: Copihue  - Bandera de Chile</a:t>
                      </a:r>
                      <a:r>
                        <a:rPr lang="es-CL" i="1" dirty="0" smtClean="0"/>
                        <a:t>)</a:t>
                      </a:r>
                      <a:endParaRPr lang="en-US" i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12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27688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r>
                        <a:rPr lang="es-CL" dirty="0" smtClean="0"/>
                        <a:t>Cada hoja tiene NOMBRE, APELLIDO y CURSO,</a:t>
                      </a:r>
                      <a:r>
                        <a:rPr lang="es-CL" baseline="0" dirty="0" smtClean="0"/>
                        <a:t> escrito por el estudiante.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05701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r>
                        <a:rPr lang="es-CL" dirty="0" smtClean="0"/>
                        <a:t>Cada dibujo está pintado con témpera, utilizando</a:t>
                      </a:r>
                      <a:r>
                        <a:rPr lang="es-CL" baseline="0" dirty="0" smtClean="0"/>
                        <a:t> técnica dactilar (pintar con los dedos)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20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57137"/>
                  </a:ext>
                </a:extLst>
              </a:tr>
              <a:tr h="321630">
                <a:tc>
                  <a:txBody>
                    <a:bodyPr/>
                    <a:lstStyle/>
                    <a:p>
                      <a:r>
                        <a:rPr lang="es-CL" dirty="0" smtClean="0"/>
                        <a:t>Presenta un trabajo limpio y ordenado.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4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08567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r>
                        <a:rPr lang="es-CL" dirty="0" smtClean="0"/>
                        <a:t>Presenta el trabajo completo dentro del plazo establecido: hasta JUEVES 30 DE SEPTIEMBRE 18.00HRS.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6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72425"/>
                  </a:ext>
                </a:extLst>
              </a:tr>
              <a:tr h="540862">
                <a:tc>
                  <a:txBody>
                    <a:bodyPr/>
                    <a:lstStyle/>
                    <a:p>
                      <a:r>
                        <a:rPr lang="es-CL" b="1" dirty="0" err="1" smtClean="0"/>
                        <a:t>Ptje</a:t>
                      </a:r>
                      <a:r>
                        <a:rPr lang="es-CL" b="1" dirty="0" smtClean="0"/>
                        <a:t>. TOTAL: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42 PTS.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89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04182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Gameboard by Slides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357</Words>
  <Application>Microsoft Office PowerPoint</Application>
  <PresentationFormat>Personalizado</PresentationFormat>
  <Paragraphs>46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8" baseType="lpstr">
      <vt:lpstr>Raleway Thin</vt:lpstr>
      <vt:lpstr>Roboto Condensed Light</vt:lpstr>
      <vt:lpstr>Arial</vt:lpstr>
      <vt:lpstr>Assistant</vt:lpstr>
      <vt:lpstr>McLaren</vt:lpstr>
      <vt:lpstr>Nunito Light</vt:lpstr>
      <vt:lpstr>Fira Sans Extra Condensed Medium</vt:lpstr>
      <vt:lpstr>Calibri</vt:lpstr>
      <vt:lpstr>Comic Sans MS</vt:lpstr>
      <vt:lpstr>Archivo</vt:lpstr>
      <vt:lpstr>Paytone One</vt:lpstr>
      <vt:lpstr>Arabic Typesetting</vt:lpstr>
      <vt:lpstr>School Gameboard by Slidesgo</vt:lpstr>
      <vt:lpstr>GUÍA DE TRABAJO N°4 1° A-B ARTES VISUALES</vt:lpstr>
      <vt:lpstr>Presentación de PowerPoint</vt:lpstr>
      <vt:lpstr>Presentación de PowerPoint</vt:lpstr>
      <vt:lpstr>FORMATO DEL TRABAJO</vt:lpstr>
      <vt:lpstr>Pauta de evaluación: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TRABAJO N°11 2°A - B ARTES VISUALES</dc:title>
  <dc:creator>HP</dc:creator>
  <cp:lastModifiedBy>profepamemunoz@outlook.com</cp:lastModifiedBy>
  <cp:revision>11</cp:revision>
  <dcterms:modified xsi:type="dcterms:W3CDTF">2021-08-27T00:36:08Z</dcterms:modified>
</cp:coreProperties>
</file>